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3" r:id="rId2"/>
    <p:sldId id="270" r:id="rId3"/>
    <p:sldId id="264" r:id="rId4"/>
    <p:sldId id="265" r:id="rId5"/>
    <p:sldId id="267" r:id="rId6"/>
    <p:sldId id="273" r:id="rId7"/>
    <p:sldId id="259" r:id="rId8"/>
    <p:sldId id="256" r:id="rId9"/>
    <p:sldId id="261" r:id="rId10"/>
    <p:sldId id="274" r:id="rId11"/>
    <p:sldId id="262" r:id="rId12"/>
    <p:sldId id="266" r:id="rId13"/>
    <p:sldId id="269" r:id="rId14"/>
    <p:sldId id="268" r:id="rId15"/>
  </p:sldIdLst>
  <p:sldSz cx="12192000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ED3"/>
    <a:srgbClr val="B7DFE8"/>
    <a:srgbClr val="F78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 autoAdjust="0"/>
    <p:restoredTop sz="77244" autoAdjust="0"/>
  </p:normalViewPr>
  <p:slideViewPr>
    <p:cSldViewPr snapToGrid="0" snapToObjects="1">
      <p:cViewPr varScale="1">
        <p:scale>
          <a:sx n="81" d="100"/>
          <a:sy n="81" d="100"/>
        </p:scale>
        <p:origin x="360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FBC7A-F60A-814D-ADCD-AC6AD1FA53DF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AC753-795A-C541-9A59-EBA6544611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37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Shiang</a:t>
            </a:r>
            <a:r>
              <a:rPr lang="en-US" dirty="0"/>
              <a:t> and I are in the group of Tim </a:t>
            </a:r>
            <a:r>
              <a:rPr lang="en-US" dirty="0" err="1"/>
              <a:t>Kaxiras</a:t>
            </a:r>
            <a:r>
              <a:rPr lang="en-US" dirty="0"/>
              <a:t>, and we study the coupling between layers of m2d materials. The parameter space for the transition metal </a:t>
            </a:r>
            <a:r>
              <a:rPr lang="en-US" dirty="0" err="1"/>
              <a:t>dichalcogenides</a:t>
            </a:r>
            <a:r>
              <a:rPr lang="en-US" dirty="0"/>
              <a:t> is enormous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4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61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Data frame or RDD </a:t>
            </a:r>
          </a:p>
          <a:p>
            <a:r>
              <a:rPr kumimoji="1" lang="en-US" altLang="ja-JP" dirty="0"/>
              <a:t>Coupling strength complex number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Eri ?</a:t>
            </a:r>
          </a:p>
          <a:p>
            <a:pPr marL="228600" indent="-228600">
              <a:buFont typeface="Arial"/>
              <a:buAutoNum type="arabicPeriod"/>
            </a:pPr>
            <a:r>
              <a:rPr kumimoji="1" lang="en-US" altLang="ja-JP" dirty="0"/>
              <a:t>Explain what is in each file – coordinates indicating the position of the orbitals, indices corresponding to orbital types, values showing coupling strength</a:t>
            </a:r>
          </a:p>
          <a:p>
            <a:pPr marL="228600" indent="-228600">
              <a:buFont typeface="Arial"/>
              <a:buAutoNum type="arabicPeriod"/>
            </a:pPr>
            <a:r>
              <a:rPr kumimoji="1" lang="en-US" altLang="ja-JP" dirty="0"/>
              <a:t>Explain how each file is processed – splitting lines, grouping according to orbital indices</a:t>
            </a:r>
          </a:p>
          <a:p>
            <a:pPr marL="228600" indent="-228600">
              <a:buFont typeface="Arial"/>
              <a:buAutoNum type="arabicPeriod"/>
            </a:pPr>
            <a:r>
              <a:rPr kumimoji="1" lang="en-US" altLang="ja-JP" dirty="0"/>
              <a:t>Say that we will have 400~ files, and each will be processed in this way</a:t>
            </a:r>
          </a:p>
          <a:p>
            <a:pPr marL="0" indent="0">
              <a:buFont typeface="Arial"/>
              <a:buNone/>
            </a:pPr>
            <a:r>
              <a:rPr kumimoji="1" lang="en-US" altLang="ja-JP" dirty="0"/>
              <a:t>Turn over to </a:t>
            </a:r>
            <a:r>
              <a:rPr kumimoji="1" lang="en-US" altLang="ja-JP" dirty="0" err="1"/>
              <a:t>Tianning</a:t>
            </a:r>
            <a:r>
              <a:rPr kumimoji="1" lang="en-US" altLang="ja-JP" dirty="0"/>
              <a:t>? 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1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E82F9-5E02-294D-B980-FB0FF5AEBE9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32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Tianning</a:t>
            </a:r>
            <a:r>
              <a:rPr kumimoji="1" lang="en-US" altLang="ja-JP" dirty="0"/>
              <a:t>?</a:t>
            </a:r>
          </a:p>
          <a:p>
            <a:pPr marL="228600" indent="-228600">
              <a:buAutoNum type="arabicPeriod"/>
            </a:pPr>
            <a:r>
              <a:rPr kumimoji="1" lang="en-US" altLang="ja-JP" dirty="0"/>
              <a:t>Explain how spark, MPI will be used to process 400~ files</a:t>
            </a:r>
            <a:r>
              <a:rPr kumimoji="1" lang="en-US" altLang="en-US" dirty="0"/>
              <a:t>?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43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Eri</a:t>
            </a:r>
            <a:r>
              <a:rPr kumimoji="1" lang="en-US" altLang="ja-JP" dirty="0"/>
              <a:t>:</a:t>
            </a:r>
            <a:r>
              <a:rPr kumimoji="1" lang="en-US" altLang="ja-JP" baseline="0" dirty="0"/>
              <a:t> e</a:t>
            </a:r>
            <a:r>
              <a:rPr kumimoji="1" lang="en-US" altLang="ja-JP" dirty="0"/>
              <a:t>xplain what is in each file and why 400 of them</a:t>
            </a:r>
          </a:p>
          <a:p>
            <a:pPr marL="0" indent="0">
              <a:buFont typeface="Arial"/>
              <a:buNone/>
            </a:pPr>
            <a:endParaRPr kumimoji="1" lang="en-US" altLang="ja-JP" dirty="0"/>
          </a:p>
          <a:p>
            <a:r>
              <a:rPr kumimoji="1" lang="en-US" altLang="ja-JP" dirty="0"/>
              <a:t>Tianning: explain the workflow shown</a:t>
            </a:r>
            <a:r>
              <a:rPr kumimoji="1" lang="en-US" altLang="ja-JP" baseline="0" dirty="0"/>
              <a:t> above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69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53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88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24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33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767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67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66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60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84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331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03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5C732-E5BC-A848-8264-70FEEADE8635}" type="datetimeFigureOut">
              <a:rPr kumimoji="1" lang="ja-JP" altLang="en-US" smtClean="0"/>
              <a:t>2018/4/3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62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1C39-6AAB-A24B-B045-D9D2F51A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Transition Metal </a:t>
            </a:r>
            <a:r>
              <a:rPr lang="en-US" dirty="0" err="1"/>
              <a:t>Dichalcogenide</a:t>
            </a:r>
            <a:r>
              <a:rPr lang="en-US" dirty="0"/>
              <a:t> Interlayer Coupling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BA9A-D22D-814D-97D8-B9736312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S. Fang, S. Torrisi, E. </a:t>
            </a:r>
            <a:r>
              <a:rPr lang="en-US" dirty="0" err="1"/>
              <a:t>Muramoto</a:t>
            </a:r>
            <a:r>
              <a:rPr lang="en-US" dirty="0"/>
              <a:t>, T.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70BF5-0639-1649-8F0F-B08992C7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40" y="2264323"/>
            <a:ext cx="6485320" cy="42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7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63B-5F91-B440-AA46-4DA86AEE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465-A320-2B48-83F3-DAD3F2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PROBLEM: Modeling TMDC’s from a big-compute and big-data perspective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MODEL: Material ➤ Density Functional Theory ➤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</a:rPr>
              <a:t>Wannier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Function Generation</a:t>
            </a:r>
          </a:p>
          <a:p>
            <a:r>
              <a:rPr lang="en-US" sz="4000" dirty="0"/>
              <a:t>TOOLS/INFRASTRUCTURE: Odyssey, Spark, MapReduce</a:t>
            </a:r>
          </a:p>
        </p:txBody>
      </p:sp>
    </p:spTree>
    <p:extLst>
      <p:ext uri="{BB962C8B-B14F-4D97-AF65-F5344CB8AC3E}">
        <p14:creationId xmlns:p14="http://schemas.microsoft.com/office/powerpoint/2010/main" val="284259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/>
          <p:cNvSpPr/>
          <p:nvPr/>
        </p:nvSpPr>
        <p:spPr>
          <a:xfrm>
            <a:off x="3030263" y="326159"/>
            <a:ext cx="64010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/>
              <a:t>Details </a:t>
            </a:r>
            <a:r>
              <a:rPr lang="en-US" altLang="ja-JP" sz="4000"/>
              <a:t>about Implementation</a:t>
            </a:r>
            <a:endParaRPr lang="ja-JP" altLang="en-US" sz="4000" dirty="0"/>
          </a:p>
        </p:txBody>
      </p:sp>
      <p:grpSp>
        <p:nvGrpSpPr>
          <p:cNvPr id="41" name="図形グループ 274"/>
          <p:cNvGrpSpPr/>
          <p:nvPr/>
        </p:nvGrpSpPr>
        <p:grpSpPr>
          <a:xfrm rot="10800000">
            <a:off x="338837" y="2744533"/>
            <a:ext cx="3078395" cy="2010950"/>
            <a:chOff x="0" y="5685075"/>
            <a:chExt cx="1385239" cy="965073"/>
          </a:xfrm>
        </p:grpSpPr>
        <p:sp>
          <p:nvSpPr>
            <p:cNvPr id="43" name="正方形/長方形 271"/>
            <p:cNvSpPr/>
            <p:nvPr/>
          </p:nvSpPr>
          <p:spPr>
            <a:xfrm>
              <a:off x="0" y="5775383"/>
              <a:ext cx="1306215" cy="87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2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900"/>
            </a:p>
          </p:txBody>
        </p:sp>
        <p:sp>
          <p:nvSpPr>
            <p:cNvPr id="44" name="正方形/長方形 272"/>
            <p:cNvSpPr/>
            <p:nvPr/>
          </p:nvSpPr>
          <p:spPr>
            <a:xfrm>
              <a:off x="39512" y="5716118"/>
              <a:ext cx="1306215" cy="87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2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900"/>
            </a:p>
          </p:txBody>
        </p:sp>
        <p:sp>
          <p:nvSpPr>
            <p:cNvPr id="45" name="正方形/長方形 273"/>
            <p:cNvSpPr/>
            <p:nvPr/>
          </p:nvSpPr>
          <p:spPr>
            <a:xfrm>
              <a:off x="79024" y="5685075"/>
              <a:ext cx="1306215" cy="87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2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900"/>
            </a:p>
          </p:txBody>
        </p:sp>
      </p:grpSp>
      <p:sp>
        <p:nvSpPr>
          <p:cNvPr id="59" name="正方形/長方形 58"/>
          <p:cNvSpPr/>
          <p:nvPr/>
        </p:nvSpPr>
        <p:spPr>
          <a:xfrm>
            <a:off x="4033432" y="3365657"/>
            <a:ext cx="2993113" cy="79002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033431" y="4810731"/>
            <a:ext cx="2993114" cy="79002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033433" y="2092018"/>
            <a:ext cx="2993112" cy="79002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0292" y="3010651"/>
            <a:ext cx="2849679" cy="18868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-115015" y="1298468"/>
            <a:ext cx="40298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Datasets combination</a:t>
            </a:r>
          </a:p>
          <a:p>
            <a:pPr algn="ctr"/>
            <a:r>
              <a:rPr lang="en-US" altLang="ja-JP" dirty="0"/>
              <a:t>(400 files </a:t>
            </a:r>
            <a:r>
              <a:rPr lang="en-US" altLang="ja-JP" dirty="0">
                <a:sym typeface="Wingdings"/>
              </a:rPr>
              <a:t> 1 RDD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202763" y="2974075"/>
            <a:ext cx="3214470" cy="2062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  -11    6    0    </a:t>
            </a:r>
            <a:r>
              <a:rPr lang="en-US" altLang="en-US" sz="1600" dirty="0">
                <a:solidFill>
                  <a:srgbClr val="FF0000"/>
                </a:solidFill>
              </a:rPr>
              <a:t>1    1   </a:t>
            </a:r>
            <a:r>
              <a:rPr lang="en-US" altLang="en-US" sz="1600" dirty="0">
                <a:solidFill>
                  <a:srgbClr val="000000"/>
                </a:solidFill>
              </a:rPr>
              <a:t>-0.000042 …</a:t>
            </a: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  -11    6    0    </a:t>
            </a:r>
            <a:r>
              <a:rPr lang="en-US" altLang="en-US" sz="1600" dirty="0">
                <a:solidFill>
                  <a:srgbClr val="008000"/>
                </a:solidFill>
              </a:rPr>
              <a:t>2    1    </a:t>
            </a:r>
            <a:r>
              <a:rPr lang="en-US" altLang="en-US" sz="1600" dirty="0">
                <a:solidFill>
                  <a:srgbClr val="000000"/>
                </a:solidFill>
              </a:rPr>
              <a:t>0.000036 …</a:t>
            </a: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  -11    6    0    </a:t>
            </a:r>
            <a:r>
              <a:rPr lang="en-US" altLang="en-US" sz="1600" dirty="0">
                <a:solidFill>
                  <a:srgbClr val="0000FF"/>
                </a:solidFill>
              </a:rPr>
              <a:t>3    1    </a:t>
            </a:r>
            <a:r>
              <a:rPr lang="en-US" altLang="en-US" sz="1600" dirty="0">
                <a:solidFill>
                  <a:srgbClr val="000000"/>
                </a:solidFill>
              </a:rPr>
              <a:t>0.000000 …</a:t>
            </a: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…</a:t>
            </a: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  -10    4    0    </a:t>
            </a:r>
            <a:r>
              <a:rPr lang="en-US" altLang="en-US" sz="1600" dirty="0">
                <a:solidFill>
                  <a:srgbClr val="FF0000"/>
                </a:solidFill>
              </a:rPr>
              <a:t>1    1    </a:t>
            </a:r>
            <a:r>
              <a:rPr lang="en-US" altLang="en-US" sz="1600" dirty="0">
                <a:solidFill>
                  <a:srgbClr val="000000"/>
                </a:solidFill>
              </a:rPr>
              <a:t>0.000024 …</a:t>
            </a: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  -10    4    0    </a:t>
            </a:r>
            <a:r>
              <a:rPr lang="en-US" altLang="en-US" sz="1600" dirty="0">
                <a:solidFill>
                  <a:srgbClr val="008000"/>
                </a:solidFill>
              </a:rPr>
              <a:t>2    1   </a:t>
            </a:r>
            <a:r>
              <a:rPr lang="en-US" altLang="en-US" sz="1600" dirty="0">
                <a:solidFill>
                  <a:srgbClr val="000000"/>
                </a:solidFill>
              </a:rPr>
              <a:t>-0.000041 …</a:t>
            </a: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  -10    4    0    </a:t>
            </a:r>
            <a:r>
              <a:rPr lang="en-US" altLang="en-US" sz="1600" dirty="0">
                <a:solidFill>
                  <a:srgbClr val="0000FF"/>
                </a:solidFill>
              </a:rPr>
              <a:t>3    1    </a:t>
            </a:r>
            <a:r>
              <a:rPr lang="en-US" altLang="en-US" sz="1600" dirty="0">
                <a:solidFill>
                  <a:srgbClr val="000000"/>
                </a:solidFill>
              </a:rPr>
              <a:t>0.000050 …</a:t>
            </a: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4062891" y="2112301"/>
            <a:ext cx="33176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-11    6    0    </a:t>
            </a:r>
            <a:r>
              <a:rPr lang="en-US" altLang="en-US" sz="1600" dirty="0">
                <a:solidFill>
                  <a:srgbClr val="FF0000"/>
                </a:solidFill>
              </a:rPr>
              <a:t>1    1   </a:t>
            </a:r>
            <a:r>
              <a:rPr lang="en-US" altLang="en-US" sz="1600" dirty="0">
                <a:solidFill>
                  <a:srgbClr val="000000"/>
                </a:solidFill>
              </a:rPr>
              <a:t>-0.000042  …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-10    4    0    </a:t>
            </a:r>
            <a:r>
              <a:rPr lang="en-US" altLang="en-US" sz="1600" dirty="0">
                <a:solidFill>
                  <a:srgbClr val="FF0000"/>
                </a:solidFill>
              </a:rPr>
              <a:t>1    1    </a:t>
            </a:r>
            <a:r>
              <a:rPr lang="en-US" altLang="en-US" sz="1600" dirty="0">
                <a:solidFill>
                  <a:srgbClr val="000000"/>
                </a:solidFill>
              </a:rPr>
              <a:t>0.000024 …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1600" dirty="0">
              <a:solidFill>
                <a:srgbClr val="000000"/>
              </a:solidFill>
            </a:endParaRPr>
          </a:p>
          <a:p>
            <a:pPr lvl="0"/>
            <a:endParaRPr lang="en-US" altLang="en-US" sz="1600" dirty="0">
              <a:solidFill>
                <a:srgbClr val="000000"/>
              </a:solidFill>
            </a:endParaRP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-11    6    0    </a:t>
            </a:r>
            <a:r>
              <a:rPr lang="en-US" altLang="en-US" sz="1600" dirty="0">
                <a:solidFill>
                  <a:srgbClr val="008000"/>
                </a:solidFill>
              </a:rPr>
              <a:t>2    1    </a:t>
            </a:r>
            <a:r>
              <a:rPr lang="en-US" altLang="en-US" sz="1600" dirty="0">
                <a:solidFill>
                  <a:srgbClr val="000000"/>
                </a:solidFill>
              </a:rPr>
              <a:t>0.000036 …</a:t>
            </a: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-10    4    0    </a:t>
            </a:r>
            <a:r>
              <a:rPr lang="en-US" altLang="en-US" sz="1600" dirty="0">
                <a:solidFill>
                  <a:srgbClr val="008000"/>
                </a:solidFill>
              </a:rPr>
              <a:t>2    1   </a:t>
            </a:r>
            <a:r>
              <a:rPr lang="en-US" altLang="en-US" sz="1600" dirty="0">
                <a:solidFill>
                  <a:srgbClr val="000000"/>
                </a:solidFill>
              </a:rPr>
              <a:t>-0.000041 …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1600" dirty="0">
              <a:solidFill>
                <a:srgbClr val="000000"/>
              </a:solidFill>
            </a:endParaRPr>
          </a:p>
          <a:p>
            <a:pPr lvl="0"/>
            <a:endParaRPr lang="en-US" altLang="en-US" sz="1600" dirty="0">
              <a:solidFill>
                <a:srgbClr val="000000"/>
              </a:solidFill>
            </a:endParaRPr>
          </a:p>
          <a:p>
            <a:pPr lvl="0"/>
            <a:endParaRPr lang="en-US" altLang="en-US" sz="1600" dirty="0">
              <a:solidFill>
                <a:srgbClr val="000000"/>
              </a:solidFill>
            </a:endParaRP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-11    6    0    </a:t>
            </a:r>
            <a:r>
              <a:rPr lang="en-US" altLang="en-US" sz="1600" dirty="0">
                <a:solidFill>
                  <a:srgbClr val="0000FF"/>
                </a:solidFill>
              </a:rPr>
              <a:t>3    1    </a:t>
            </a:r>
            <a:r>
              <a:rPr lang="en-US" altLang="en-US" sz="1600" dirty="0">
                <a:solidFill>
                  <a:srgbClr val="000000"/>
                </a:solidFill>
              </a:rPr>
              <a:t>0.000000  …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-10    4    0    </a:t>
            </a:r>
            <a:r>
              <a:rPr lang="en-US" altLang="en-US" sz="1600" dirty="0">
                <a:solidFill>
                  <a:srgbClr val="0000FF"/>
                </a:solidFill>
              </a:rPr>
              <a:t>3    1    </a:t>
            </a:r>
            <a:r>
              <a:rPr lang="en-US" altLang="en-US" sz="1600" dirty="0">
                <a:solidFill>
                  <a:srgbClr val="000000"/>
                </a:solidFill>
              </a:rPr>
              <a:t>0.000050 …</a:t>
            </a:r>
          </a:p>
          <a:p>
            <a:pPr lvl="0"/>
            <a:r>
              <a:rPr lang="en-US" altLang="en-US" sz="16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1600" dirty="0">
              <a:solidFill>
                <a:srgbClr val="000000"/>
              </a:solidFill>
            </a:endParaRPr>
          </a:p>
        </p:txBody>
      </p:sp>
      <p:cxnSp>
        <p:nvCxnSpPr>
          <p:cNvPr id="42" name="直線コネクタ 41"/>
          <p:cNvCxnSpPr>
            <a:stCxn id="12" idx="3"/>
            <a:endCxn id="58" idx="1"/>
          </p:cNvCxnSpPr>
          <p:nvPr/>
        </p:nvCxnSpPr>
        <p:spPr>
          <a:xfrm flipV="1">
            <a:off x="3149971" y="2487032"/>
            <a:ext cx="883462" cy="14670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87071" y="4924884"/>
            <a:ext cx="1397694" cy="644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Coordinates</a:t>
            </a:r>
          </a:p>
          <a:p>
            <a:pPr algn="ctr"/>
            <a:r>
              <a:rPr lang="en-US" altLang="ja-JP" dirty="0"/>
              <a:t>(n</a:t>
            </a:r>
            <a:r>
              <a:rPr lang="en-US" altLang="ja-JP" baseline="-25000" dirty="0"/>
              <a:t>1</a:t>
            </a:r>
            <a:r>
              <a:rPr lang="en-US" altLang="ja-JP" dirty="0"/>
              <a:t> n</a:t>
            </a:r>
            <a:r>
              <a:rPr lang="en-US" altLang="ja-JP" baseline="-25000" dirty="0"/>
              <a:t>2</a:t>
            </a:r>
            <a:r>
              <a:rPr lang="en-US" altLang="ja-JP" dirty="0"/>
              <a:t> n</a:t>
            </a:r>
            <a:r>
              <a:rPr lang="en-US" altLang="ja-JP" baseline="-25000" dirty="0"/>
              <a:t>3</a:t>
            </a:r>
            <a:r>
              <a:rPr lang="en-US" altLang="ja-JP" dirty="0"/>
              <a:t> )</a:t>
            </a:r>
            <a:endParaRPr lang="ja-JP" altLang="en-US" dirty="0"/>
          </a:p>
        </p:txBody>
      </p:sp>
      <p:sp>
        <p:nvSpPr>
          <p:cNvPr id="47" name="左中かっこ 46"/>
          <p:cNvSpPr/>
          <p:nvPr/>
        </p:nvSpPr>
        <p:spPr>
          <a:xfrm rot="16200000">
            <a:off x="792086" y="4351198"/>
            <a:ext cx="260032" cy="902513"/>
          </a:xfrm>
          <a:prstGeom prst="leftBrace">
            <a:avLst>
              <a:gd name="adj1" fmla="val 8333"/>
              <a:gd name="adj2" fmla="val 27347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左中かっこ 47"/>
          <p:cNvSpPr/>
          <p:nvPr/>
        </p:nvSpPr>
        <p:spPr>
          <a:xfrm rot="16200000">
            <a:off x="1542055" y="4512785"/>
            <a:ext cx="260032" cy="597423"/>
          </a:xfrm>
          <a:prstGeom prst="leftBrace">
            <a:avLst>
              <a:gd name="adj1" fmla="val 8333"/>
              <a:gd name="adj2" fmla="val 80377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484765" y="4941512"/>
            <a:ext cx="1189010" cy="644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Orbital indices</a:t>
            </a:r>
            <a:endParaRPr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2302484" y="4942225"/>
            <a:ext cx="1196862" cy="644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Coupling </a:t>
            </a:r>
          </a:p>
          <a:p>
            <a:pPr algn="ctr"/>
            <a:r>
              <a:rPr lang="en-US" altLang="ja-JP" dirty="0"/>
              <a:t>strength</a:t>
            </a:r>
          </a:p>
        </p:txBody>
      </p:sp>
      <p:cxnSp>
        <p:nvCxnSpPr>
          <p:cNvPr id="53" name="直線コネクタ 52"/>
          <p:cNvCxnSpPr/>
          <p:nvPr/>
        </p:nvCxnSpPr>
        <p:spPr>
          <a:xfrm>
            <a:off x="2651696" y="4752606"/>
            <a:ext cx="133486" cy="236907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12" idx="3"/>
            <a:endCxn id="60" idx="1"/>
          </p:cNvCxnSpPr>
          <p:nvPr/>
        </p:nvCxnSpPr>
        <p:spPr>
          <a:xfrm>
            <a:off x="3149971" y="3954090"/>
            <a:ext cx="883460" cy="125165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>
            <a:stCxn id="12" idx="3"/>
            <a:endCxn id="59" idx="1"/>
          </p:cNvCxnSpPr>
          <p:nvPr/>
        </p:nvCxnSpPr>
        <p:spPr>
          <a:xfrm flipV="1">
            <a:off x="3149971" y="3760671"/>
            <a:ext cx="883461" cy="19341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36979" y="1298468"/>
            <a:ext cx="274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RDD transformation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784" y="5585348"/>
            <a:ext cx="3633216" cy="1247633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7144543" y="3485466"/>
            <a:ext cx="794496" cy="393535"/>
          </a:xfrm>
          <a:prstGeom prst="rightArrow">
            <a:avLst/>
          </a:prstGeom>
          <a:solidFill>
            <a:srgbClr val="B7D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39039" y="2179654"/>
            <a:ext cx="41582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Visualize Output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Perform further calculations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(electronic, mechanical) 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Generate Orbital-Based Pseudopotentials/Reference Map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02752" y="1298468"/>
            <a:ext cx="2566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2400" b="1"/>
            </a:lvl1pPr>
          </a:lstStyle>
          <a:p>
            <a:r>
              <a:rPr lang="en-US" dirty="0"/>
              <a:t>Parallel computing</a:t>
            </a:r>
          </a:p>
          <a:p>
            <a:pPr algn="ctr"/>
            <a:r>
              <a:rPr lang="en-US" sz="2000" b="0" dirty="0"/>
              <a:t>Based on MPI</a:t>
            </a:r>
          </a:p>
        </p:txBody>
      </p:sp>
    </p:spTree>
    <p:extLst>
      <p:ext uri="{BB962C8B-B14F-4D97-AF65-F5344CB8AC3E}">
        <p14:creationId xmlns:p14="http://schemas.microsoft.com/office/powerpoint/2010/main" val="173649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E0F-EA03-CF47-8266-952B25E7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Outlook: Analysis and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F576A-09AD-F243-A4C8-672BB732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4571124" cy="3029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6116E-3865-F741-9EB1-F112D714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4266"/>
            <a:ext cx="5087482" cy="2493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00E8BD-33A9-DD49-9FA7-DF1D3F6A275A}"/>
              </a:ext>
            </a:extLst>
          </p:cNvPr>
          <p:cNvSpPr/>
          <p:nvPr/>
        </p:nvSpPr>
        <p:spPr>
          <a:xfrm>
            <a:off x="840828" y="4715349"/>
            <a:ext cx="5255172" cy="286232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dirty="0"/>
              <a:t>Big database for various: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Atomic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Orbitals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Symmetry and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Bonding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CDW deformations / strains / pressure on crystals / relaxations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Phases (magnetic, topological,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Substrates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2A582-CCBB-6942-AD57-0775688F6D65}"/>
              </a:ext>
            </a:extLst>
          </p:cNvPr>
          <p:cNvSpPr/>
          <p:nvPr/>
        </p:nvSpPr>
        <p:spPr>
          <a:xfrm>
            <a:off x="7777656" y="49839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Learning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Coupling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Intralayer</a:t>
            </a:r>
            <a:r>
              <a:rPr lang="en-US" dirty="0"/>
              <a:t> corrections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DB540D-8610-4F43-942D-37E1BFBB7522}"/>
              </a:ext>
            </a:extLst>
          </p:cNvPr>
          <p:cNvSpPr/>
          <p:nvPr/>
        </p:nvSpPr>
        <p:spPr>
          <a:xfrm>
            <a:off x="609600" y="4715349"/>
            <a:ext cx="5486400" cy="203229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364B94-0B79-C641-BB9E-A9C430103118}"/>
              </a:ext>
            </a:extLst>
          </p:cNvPr>
          <p:cNvSpPr/>
          <p:nvPr/>
        </p:nvSpPr>
        <p:spPr>
          <a:xfrm>
            <a:off x="7330966" y="4855778"/>
            <a:ext cx="3216166" cy="118241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04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9E14-BB7D-C44F-8090-640A54F4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B8BFE-38F3-F348-ABB6-B468FF44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" y="1655159"/>
            <a:ext cx="12067581" cy="4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8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80F2C-28D0-1448-BC35-25ED0479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50782"/>
            <a:ext cx="9869214" cy="740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0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63B-5F91-B440-AA46-4DA86AEE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465-A320-2B48-83F3-DAD3F2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PROBLEM: Modeling TMDC’s from a big-compute and big-data perspective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MODEL: Material ➤ Density Functional Theory ➤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</a:rPr>
              <a:t>Wannier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Function Generation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TOOLS/INFRASTRUCTURE: Odyssey, Spark, MapReduce</a:t>
            </a:r>
          </a:p>
        </p:txBody>
      </p:sp>
    </p:spTree>
    <p:extLst>
      <p:ext uri="{BB962C8B-B14F-4D97-AF65-F5344CB8AC3E}">
        <p14:creationId xmlns:p14="http://schemas.microsoft.com/office/powerpoint/2010/main" val="278519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4469-17EB-1C46-8DA0-5FDC92C5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Materials: Transition Metal </a:t>
            </a:r>
            <a:r>
              <a:rPr lang="en-US" dirty="0" err="1"/>
              <a:t>Dichalcogenides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F2117-00A6-D847-AD15-F3FBC03A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960" y="1472817"/>
            <a:ext cx="7301587" cy="509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B11B6-4537-444D-871C-D7970557A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4" y="1417638"/>
            <a:ext cx="3505200" cy="458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8C5DF-C3D5-E34D-9C6C-5399C6CFF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672" y="1417638"/>
            <a:ext cx="3289300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B5FCE-C708-AC43-854F-2AB1A3A81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22" y="5539324"/>
            <a:ext cx="2590800" cy="635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90C408-796A-754A-8785-A7B7670F3E3B}"/>
              </a:ext>
            </a:extLst>
          </p:cNvPr>
          <p:cNvSpPr/>
          <p:nvPr/>
        </p:nvSpPr>
        <p:spPr>
          <a:xfrm>
            <a:off x="11974388" y="972229"/>
            <a:ext cx="1087821" cy="1001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62ACC7-9533-464B-A4EC-124ED76729AF}"/>
              </a:ext>
            </a:extLst>
          </p:cNvPr>
          <p:cNvSpPr/>
          <p:nvPr/>
        </p:nvSpPr>
        <p:spPr>
          <a:xfrm>
            <a:off x="11795712" y="3771500"/>
            <a:ext cx="1087821" cy="2799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8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4DEDD7-A6BD-A84E-A395-518DF5AE78BD}"/>
              </a:ext>
            </a:extLst>
          </p:cNvPr>
          <p:cNvSpPr/>
          <p:nvPr/>
        </p:nvSpPr>
        <p:spPr>
          <a:xfrm>
            <a:off x="2286000" y="252248"/>
            <a:ext cx="87498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Challenges for Numerical Simulations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181F0B-B48D-DA42-A642-5A7595FE30B5}"/>
              </a:ext>
            </a:extLst>
          </p:cNvPr>
          <p:cNvSpPr/>
          <p:nvPr/>
        </p:nvSpPr>
        <p:spPr>
          <a:xfrm>
            <a:off x="1220461" y="1147521"/>
            <a:ext cx="10514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Goal: vdW heterostructure design / performance optimization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3D3973-0A8D-BF48-936F-E44777361058}"/>
              </a:ext>
            </a:extLst>
          </p:cNvPr>
          <p:cNvSpPr/>
          <p:nvPr/>
        </p:nvSpPr>
        <p:spPr>
          <a:xfrm>
            <a:off x="6096000" y="228382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Various layer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Layer stacking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Twist angle between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Electrical gating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Dielectric screening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Substrate effects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17730-8D63-5548-A1D9-1C7AC08C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21" y="2173452"/>
            <a:ext cx="3285796" cy="434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F31B-C74B-7547-A20C-0F262EE1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Orbital-Orbital Interactions: </a:t>
            </a:r>
            <a:r>
              <a:rPr lang="en-US" dirty="0" err="1"/>
              <a:t>Wannier</a:t>
            </a:r>
            <a:r>
              <a:rPr lang="en-US" dirty="0"/>
              <a:t>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6821E-869A-7444-9296-8EC85B0D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12462"/>
            <a:ext cx="5931891" cy="2817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FA2245-753A-EE4F-8AE3-4659D28C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149" y="2732634"/>
            <a:ext cx="6426200" cy="3784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8B3EA6-F30F-754D-BF13-8655A2FCFED3}"/>
              </a:ext>
            </a:extLst>
          </p:cNvPr>
          <p:cNvSpPr/>
          <p:nvPr/>
        </p:nvSpPr>
        <p:spPr>
          <a:xfrm>
            <a:off x="7394025" y="2732635"/>
            <a:ext cx="2667478" cy="1194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6CF65-CD5A-2140-8686-8740839F0CDF}"/>
              </a:ext>
            </a:extLst>
          </p:cNvPr>
          <p:cNvSpPr txBox="1"/>
          <p:nvPr/>
        </p:nvSpPr>
        <p:spPr>
          <a:xfrm>
            <a:off x="6869255" y="1760342"/>
            <a:ext cx="51802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Obtain orbitals for each atom,</a:t>
            </a:r>
          </a:p>
          <a:p>
            <a:r>
              <a:rPr lang="en-US" sz="3200" dirty="0"/>
              <a:t>coupling between individual </a:t>
            </a:r>
          </a:p>
          <a:p>
            <a:r>
              <a:rPr lang="en-US" sz="3200" dirty="0"/>
              <a:t>orbitals on each layer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4EBFAF-5BE7-3245-99C0-6C962CF06508}"/>
              </a:ext>
            </a:extLst>
          </p:cNvPr>
          <p:cNvSpPr/>
          <p:nvPr/>
        </p:nvSpPr>
        <p:spPr>
          <a:xfrm>
            <a:off x="4461641" y="5659821"/>
            <a:ext cx="551793" cy="548378"/>
          </a:xfrm>
          <a:prstGeom prst="ellipse">
            <a:avLst/>
          </a:prstGeom>
          <a:solidFill>
            <a:srgbClr val="24CED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952BCA-ABFF-E64F-95A0-3E23999CB80F}"/>
              </a:ext>
            </a:extLst>
          </p:cNvPr>
          <p:cNvSpPr/>
          <p:nvPr/>
        </p:nvSpPr>
        <p:spPr>
          <a:xfrm>
            <a:off x="5877684" y="4430110"/>
            <a:ext cx="551793" cy="5483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634BC-9C37-414B-9F1A-BCCC931C0113}"/>
              </a:ext>
            </a:extLst>
          </p:cNvPr>
          <p:cNvSpPr txBox="1"/>
          <p:nvPr/>
        </p:nvSpPr>
        <p:spPr>
          <a:xfrm>
            <a:off x="3055489" y="4527396"/>
            <a:ext cx="267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 </a:t>
            </a:r>
            <a:r>
              <a:rPr lang="en-US" dirty="0" err="1"/>
              <a:t>Chalcogen</a:t>
            </a:r>
            <a:r>
              <a:rPr lang="en-US" dirty="0"/>
              <a:t> (Sulfur): 3X </a:t>
            </a:r>
            <a:r>
              <a:rPr lang="en-US" b="1" u="sng" dirty="0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5DF0E-2856-FD43-B66D-F4F567CB2827}"/>
              </a:ext>
            </a:extLst>
          </p:cNvPr>
          <p:cNvSpPr txBox="1"/>
          <p:nvPr/>
        </p:nvSpPr>
        <p:spPr>
          <a:xfrm>
            <a:off x="432335" y="5749344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2xTransition Metal (Molybdenum): 5X </a:t>
            </a:r>
            <a:r>
              <a:rPr lang="en-US" b="1" u="sng" dirty="0"/>
              <a:t>d</a:t>
            </a: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282C2C-DCB2-8E4C-A61E-4FA8770AB7D3}"/>
              </a:ext>
            </a:extLst>
          </p:cNvPr>
          <p:cNvSpPr/>
          <p:nvPr/>
        </p:nvSpPr>
        <p:spPr>
          <a:xfrm>
            <a:off x="1876097" y="1417638"/>
            <a:ext cx="1008993" cy="31280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A6F36-E4B2-E94C-9446-C3C2CF33BCF2}"/>
              </a:ext>
            </a:extLst>
          </p:cNvPr>
          <p:cNvSpPr txBox="1"/>
          <p:nvPr/>
        </p:nvSpPr>
        <p:spPr>
          <a:xfrm>
            <a:off x="1876097" y="4685875"/>
            <a:ext cx="107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Cell</a:t>
            </a:r>
          </a:p>
          <a:p>
            <a:r>
              <a:rPr lang="en-US" dirty="0"/>
              <a:t>(6 atoms)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5CAB2-E298-C547-BB24-A358A306D0D7}"/>
              </a:ext>
            </a:extLst>
          </p:cNvPr>
          <p:cNvSpPr txBox="1"/>
          <p:nvPr/>
        </p:nvSpPr>
        <p:spPr>
          <a:xfrm>
            <a:off x="1265375" y="6222037"/>
            <a:ext cx="262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=22 Orbitals (11 per layer)</a:t>
            </a:r>
          </a:p>
        </p:txBody>
      </p:sp>
    </p:spTree>
    <p:extLst>
      <p:ext uri="{BB962C8B-B14F-4D97-AF65-F5344CB8AC3E}">
        <p14:creationId xmlns:p14="http://schemas.microsoft.com/office/powerpoint/2010/main" val="300335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63B-5F91-B440-AA46-4DA86AEE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465-A320-2B48-83F3-DAD3F2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PROBLEM: Modeling TMDC’s from a big-compute and big-data perspective</a:t>
            </a:r>
          </a:p>
          <a:p>
            <a:r>
              <a:rPr lang="en-US" sz="4000" dirty="0"/>
              <a:t>MODEL: Material ➤ Density Functional Theory ➤ </a:t>
            </a:r>
            <a:r>
              <a:rPr lang="en-US" sz="4000" dirty="0" err="1"/>
              <a:t>Wannier</a:t>
            </a:r>
            <a:r>
              <a:rPr lang="en-US" sz="4000" dirty="0"/>
              <a:t> Function Generation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TOOLS/INFRASTRUCTURE: Odyssey, Spark, MapReduce</a:t>
            </a:r>
          </a:p>
        </p:txBody>
      </p:sp>
    </p:spTree>
    <p:extLst>
      <p:ext uri="{BB962C8B-B14F-4D97-AF65-F5344CB8AC3E}">
        <p14:creationId xmlns:p14="http://schemas.microsoft.com/office/powerpoint/2010/main" val="424797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/>
          <p:cNvSpPr/>
          <p:nvPr/>
        </p:nvSpPr>
        <p:spPr>
          <a:xfrm>
            <a:off x="7968648" y="3219205"/>
            <a:ext cx="2529265" cy="792000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968648" y="4482841"/>
            <a:ext cx="2529265" cy="792000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968648" y="1910690"/>
            <a:ext cx="2529265" cy="792000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860883" y="2287784"/>
            <a:ext cx="2529265" cy="32887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860883" y="2923960"/>
            <a:ext cx="2529265" cy="32887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60883" y="3786906"/>
            <a:ext cx="2529265" cy="32887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860883" y="4438200"/>
            <a:ext cx="2529265" cy="32887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860883" y="5044140"/>
            <a:ext cx="2529265" cy="32887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60883" y="1636490"/>
            <a:ext cx="2529265" cy="32887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655908" y="2666959"/>
            <a:ext cx="2678675" cy="18915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500323" y="92036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Input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655907" y="2666959"/>
            <a:ext cx="28467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500" dirty="0">
                <a:solidFill>
                  <a:srgbClr val="000000"/>
                </a:solidFill>
              </a:rPr>
              <a:t>  -11    6    0    </a:t>
            </a:r>
            <a:r>
              <a:rPr lang="en-US" altLang="en-US" sz="1500" dirty="0">
                <a:solidFill>
                  <a:srgbClr val="FF0000"/>
                </a:solidFill>
              </a:rPr>
              <a:t>1    1   </a:t>
            </a:r>
            <a:r>
              <a:rPr lang="en-US" altLang="en-US" sz="1500" dirty="0">
                <a:solidFill>
                  <a:srgbClr val="000000"/>
                </a:solidFill>
              </a:rPr>
              <a:t>-0.000042 …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</a:rPr>
              <a:t>  -11    6    0    </a:t>
            </a:r>
            <a:r>
              <a:rPr lang="en-US" altLang="en-US" sz="1500" dirty="0">
                <a:solidFill>
                  <a:srgbClr val="008000"/>
                </a:solidFill>
              </a:rPr>
              <a:t>2    1    </a:t>
            </a:r>
            <a:r>
              <a:rPr lang="en-US" altLang="en-US" sz="1500" dirty="0">
                <a:solidFill>
                  <a:srgbClr val="000000"/>
                </a:solidFill>
              </a:rPr>
              <a:t>0.000036 …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</a:rPr>
              <a:t>  -11    6    0    </a:t>
            </a:r>
            <a:r>
              <a:rPr lang="en-US" altLang="en-US" sz="1500" dirty="0">
                <a:solidFill>
                  <a:srgbClr val="0000FF"/>
                </a:solidFill>
              </a:rPr>
              <a:t>3    1    </a:t>
            </a:r>
            <a:r>
              <a:rPr lang="en-US" altLang="en-US" sz="1500" dirty="0">
                <a:solidFill>
                  <a:srgbClr val="000000"/>
                </a:solidFill>
              </a:rPr>
              <a:t>0.000000 …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</a:rPr>
              <a:t>…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</a:rPr>
              <a:t>  -10    4    0    </a:t>
            </a:r>
            <a:r>
              <a:rPr lang="en-US" altLang="en-US" sz="1500" dirty="0">
                <a:solidFill>
                  <a:srgbClr val="FF0000"/>
                </a:solidFill>
              </a:rPr>
              <a:t>1    1    </a:t>
            </a:r>
            <a:r>
              <a:rPr lang="en-US" altLang="en-US" sz="1500" dirty="0">
                <a:solidFill>
                  <a:srgbClr val="000000"/>
                </a:solidFill>
              </a:rPr>
              <a:t>0.000024 …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</a:rPr>
              <a:t>  -10    4    0    </a:t>
            </a:r>
            <a:r>
              <a:rPr lang="en-US" altLang="en-US" sz="1500" dirty="0">
                <a:solidFill>
                  <a:srgbClr val="008000"/>
                </a:solidFill>
              </a:rPr>
              <a:t>2    1   </a:t>
            </a:r>
            <a:r>
              <a:rPr lang="en-US" altLang="en-US" sz="1500" dirty="0">
                <a:solidFill>
                  <a:srgbClr val="000000"/>
                </a:solidFill>
              </a:rPr>
              <a:t>-0.000041 …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</a:rPr>
              <a:t>  -10    4    0    </a:t>
            </a:r>
            <a:r>
              <a:rPr lang="en-US" altLang="en-US" sz="1500" dirty="0">
                <a:solidFill>
                  <a:srgbClr val="0000FF"/>
                </a:solidFill>
              </a:rPr>
              <a:t>3    1    </a:t>
            </a:r>
            <a:r>
              <a:rPr lang="en-US" altLang="en-US" sz="1500" dirty="0">
                <a:solidFill>
                  <a:srgbClr val="000000"/>
                </a:solidFill>
              </a:rPr>
              <a:t>0.000050 …</a:t>
            </a:r>
          </a:p>
          <a:p>
            <a:pPr lvl="0"/>
            <a:r>
              <a:rPr lang="en-US" altLang="en-US" sz="15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4848182" y="1636490"/>
            <a:ext cx="28196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ja-JP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-11    6    0    </a:t>
            </a:r>
            <a:r>
              <a:rPr lang="en-US" altLang="en-US" sz="1400" dirty="0">
                <a:solidFill>
                  <a:srgbClr val="FF0000"/>
                </a:solidFill>
              </a:rPr>
              <a:t>1    1   </a:t>
            </a:r>
            <a:r>
              <a:rPr lang="en-US" altLang="en-US" sz="1400" dirty="0">
                <a:solidFill>
                  <a:srgbClr val="000000"/>
                </a:solidFill>
              </a:rPr>
              <a:t>-0.000042  …</a:t>
            </a: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 -11    6    0    </a:t>
            </a:r>
            <a:r>
              <a:rPr lang="en-US" altLang="en-US" sz="1400" dirty="0">
                <a:solidFill>
                  <a:srgbClr val="008000"/>
                </a:solidFill>
              </a:rPr>
              <a:t>2    1    </a:t>
            </a:r>
            <a:r>
              <a:rPr lang="en-US" altLang="en-US" sz="1400" dirty="0">
                <a:solidFill>
                  <a:srgbClr val="000000"/>
                </a:solidFill>
              </a:rPr>
              <a:t>0.000036 …</a:t>
            </a: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  -11    6    0    </a:t>
            </a:r>
            <a:r>
              <a:rPr lang="en-US" altLang="en-US" sz="1400" dirty="0">
                <a:solidFill>
                  <a:srgbClr val="0000FF"/>
                </a:solidFill>
              </a:rPr>
              <a:t>3    1    </a:t>
            </a:r>
            <a:r>
              <a:rPr lang="en-US" altLang="en-US" sz="1400" dirty="0">
                <a:solidFill>
                  <a:srgbClr val="000000"/>
                </a:solidFill>
              </a:rPr>
              <a:t>0.000000  …</a:t>
            </a: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 -10    4    0    </a:t>
            </a:r>
            <a:r>
              <a:rPr lang="en-US" altLang="en-US" sz="1400" dirty="0">
                <a:solidFill>
                  <a:srgbClr val="FF0000"/>
                </a:solidFill>
              </a:rPr>
              <a:t>1    1    </a:t>
            </a:r>
            <a:r>
              <a:rPr lang="en-US" altLang="en-US" sz="1400" dirty="0">
                <a:solidFill>
                  <a:srgbClr val="000000"/>
                </a:solidFill>
              </a:rPr>
              <a:t>0.000024 …</a:t>
            </a: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  -10    4    0    </a:t>
            </a:r>
            <a:r>
              <a:rPr lang="en-US" altLang="en-US" sz="1400" dirty="0">
                <a:solidFill>
                  <a:srgbClr val="008000"/>
                </a:solidFill>
              </a:rPr>
              <a:t>2    1   </a:t>
            </a:r>
            <a:r>
              <a:rPr lang="en-US" altLang="en-US" sz="1400" dirty="0">
                <a:solidFill>
                  <a:srgbClr val="000000"/>
                </a:solidFill>
              </a:rPr>
              <a:t>-0.000041 …</a:t>
            </a: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-10    4    0    </a:t>
            </a:r>
            <a:r>
              <a:rPr lang="en-US" altLang="en-US" sz="1400" dirty="0">
                <a:solidFill>
                  <a:srgbClr val="0000FF"/>
                </a:solidFill>
              </a:rPr>
              <a:t>3    1    </a:t>
            </a:r>
            <a:r>
              <a:rPr lang="en-US" altLang="en-US" sz="1400" dirty="0">
                <a:solidFill>
                  <a:srgbClr val="000000"/>
                </a:solidFill>
              </a:rPr>
              <a:t>0.000050 …</a:t>
            </a: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577763" y="920363"/>
            <a:ext cx="94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Splitting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669252" y="1460860"/>
            <a:ext cx="5902847" cy="430869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968647" y="1965369"/>
            <a:ext cx="2739108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-11    6    0    </a:t>
            </a:r>
            <a:r>
              <a:rPr lang="en-US" altLang="en-US" sz="1400" dirty="0">
                <a:solidFill>
                  <a:srgbClr val="FF0000"/>
                </a:solidFill>
              </a:rPr>
              <a:t>1    1   </a:t>
            </a:r>
            <a:r>
              <a:rPr lang="en-US" altLang="en-US" sz="1400" dirty="0">
                <a:solidFill>
                  <a:srgbClr val="000000"/>
                </a:solidFill>
              </a:rPr>
              <a:t>-0.000042  …</a:t>
            </a:r>
          </a:p>
          <a:p>
            <a:r>
              <a:rPr lang="en-US" altLang="en-US" sz="1400" dirty="0">
                <a:solidFill>
                  <a:srgbClr val="000000"/>
                </a:solidFill>
              </a:rPr>
              <a:t>-10    4    0    </a:t>
            </a:r>
            <a:r>
              <a:rPr lang="en-US" altLang="en-US" sz="1400" dirty="0">
                <a:solidFill>
                  <a:srgbClr val="FF0000"/>
                </a:solidFill>
              </a:rPr>
              <a:t>1    1    </a:t>
            </a:r>
            <a:r>
              <a:rPr lang="en-US" altLang="en-US" sz="1400" dirty="0">
                <a:solidFill>
                  <a:srgbClr val="000000"/>
                </a:solidFill>
              </a:rPr>
              <a:t>0.000024 …</a:t>
            </a:r>
          </a:p>
          <a:p>
            <a:r>
              <a:rPr lang="en-US" altLang="en-US" sz="14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-11    6    0    </a:t>
            </a:r>
            <a:r>
              <a:rPr lang="en-US" altLang="en-US" sz="1400" dirty="0">
                <a:solidFill>
                  <a:srgbClr val="008000"/>
                </a:solidFill>
              </a:rPr>
              <a:t>2    1    </a:t>
            </a:r>
            <a:r>
              <a:rPr lang="en-US" altLang="en-US" sz="1400" dirty="0">
                <a:solidFill>
                  <a:srgbClr val="000000"/>
                </a:solidFill>
              </a:rPr>
              <a:t>0.000036 …</a:t>
            </a: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-10    4    0    </a:t>
            </a:r>
            <a:r>
              <a:rPr lang="en-US" altLang="en-US" sz="1400" dirty="0">
                <a:solidFill>
                  <a:srgbClr val="008000"/>
                </a:solidFill>
              </a:rPr>
              <a:t>2    1   </a:t>
            </a:r>
            <a:r>
              <a:rPr lang="en-US" altLang="en-US" sz="1400" dirty="0">
                <a:solidFill>
                  <a:srgbClr val="000000"/>
                </a:solidFill>
              </a:rPr>
              <a:t>-0.000041 …</a:t>
            </a:r>
          </a:p>
          <a:p>
            <a:r>
              <a:rPr lang="en-US" altLang="en-US" sz="14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-11    6    0    </a:t>
            </a:r>
            <a:r>
              <a:rPr lang="en-US" altLang="en-US" sz="1400" dirty="0">
                <a:solidFill>
                  <a:srgbClr val="0000FF"/>
                </a:solidFill>
              </a:rPr>
              <a:t>3    1    </a:t>
            </a:r>
            <a:r>
              <a:rPr lang="en-US" altLang="en-US" sz="1400" dirty="0">
                <a:solidFill>
                  <a:srgbClr val="000000"/>
                </a:solidFill>
              </a:rPr>
              <a:t>0.000000  …</a:t>
            </a:r>
          </a:p>
          <a:p>
            <a:r>
              <a:rPr lang="en-US" altLang="en-US" sz="1400" dirty="0">
                <a:solidFill>
                  <a:srgbClr val="000000"/>
                </a:solidFill>
              </a:rPr>
              <a:t>-10    4    0    </a:t>
            </a:r>
            <a:r>
              <a:rPr lang="en-US" altLang="en-US" sz="1400" dirty="0">
                <a:solidFill>
                  <a:srgbClr val="0000FF"/>
                </a:solidFill>
              </a:rPr>
              <a:t>3    1    </a:t>
            </a:r>
            <a:r>
              <a:rPr lang="en-US" altLang="en-US" sz="1400" dirty="0">
                <a:solidFill>
                  <a:srgbClr val="000000"/>
                </a:solidFill>
              </a:rPr>
              <a:t>0.000050 …</a:t>
            </a:r>
          </a:p>
          <a:p>
            <a:pPr lvl="0"/>
            <a:r>
              <a:rPr lang="en-US" altLang="en-US" sz="14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1400" dirty="0">
              <a:solidFill>
                <a:srgbClr val="000000"/>
              </a:solidFill>
            </a:endParaRPr>
          </a:p>
        </p:txBody>
      </p:sp>
      <p:cxnSp>
        <p:nvCxnSpPr>
          <p:cNvPr id="39" name="直線コネクタ 38"/>
          <p:cNvCxnSpPr>
            <a:stCxn id="15" idx="3"/>
          </p:cNvCxnSpPr>
          <p:nvPr/>
        </p:nvCxnSpPr>
        <p:spPr>
          <a:xfrm>
            <a:off x="7390147" y="1800930"/>
            <a:ext cx="578500" cy="48685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>
            <a:stCxn id="18" idx="3"/>
          </p:cNvCxnSpPr>
          <p:nvPr/>
        </p:nvCxnSpPr>
        <p:spPr>
          <a:xfrm flipV="1">
            <a:off x="7390147" y="2287785"/>
            <a:ext cx="578500" cy="166356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1578450" y="4567681"/>
            <a:ext cx="1067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/>
              <a:t>Coordinates</a:t>
            </a:r>
          </a:p>
          <a:p>
            <a:pPr algn="ctr"/>
            <a:r>
              <a:rPr lang="en-US" altLang="ja-JP" sz="1400" dirty="0"/>
              <a:t>(n</a:t>
            </a:r>
            <a:r>
              <a:rPr lang="en-US" altLang="ja-JP" sz="1400" baseline="-25000" dirty="0"/>
              <a:t>1</a:t>
            </a:r>
            <a:r>
              <a:rPr lang="en-US" altLang="ja-JP" sz="1400" dirty="0"/>
              <a:t> n</a:t>
            </a:r>
            <a:r>
              <a:rPr lang="en-US" altLang="ja-JP" sz="1400" baseline="-25000" dirty="0"/>
              <a:t>2</a:t>
            </a:r>
            <a:r>
              <a:rPr lang="en-US" altLang="ja-JP" sz="1400" dirty="0"/>
              <a:t> n</a:t>
            </a:r>
            <a:r>
              <a:rPr lang="en-US" altLang="ja-JP" sz="1400" baseline="-25000" dirty="0"/>
              <a:t>3</a:t>
            </a:r>
            <a:r>
              <a:rPr lang="en-US" altLang="ja-JP" sz="1400" dirty="0"/>
              <a:t> )</a:t>
            </a:r>
            <a:endParaRPr lang="ja-JP" altLang="en-US" sz="1400" dirty="0"/>
          </a:p>
        </p:txBody>
      </p:sp>
      <p:sp>
        <p:nvSpPr>
          <p:cNvPr id="47" name="左中かっこ 46"/>
          <p:cNvSpPr/>
          <p:nvPr/>
        </p:nvSpPr>
        <p:spPr>
          <a:xfrm rot="16200000">
            <a:off x="2110064" y="4039057"/>
            <a:ext cx="260681" cy="848355"/>
          </a:xfrm>
          <a:prstGeom prst="leftBrace">
            <a:avLst>
              <a:gd name="adj1" fmla="val 8333"/>
              <a:gd name="adj2" fmla="val 27347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左中かっこ 47"/>
          <p:cNvSpPr/>
          <p:nvPr/>
        </p:nvSpPr>
        <p:spPr>
          <a:xfrm rot="16200000">
            <a:off x="2815028" y="4191512"/>
            <a:ext cx="260681" cy="561573"/>
          </a:xfrm>
          <a:prstGeom prst="leftBrace">
            <a:avLst>
              <a:gd name="adj1" fmla="val 8333"/>
              <a:gd name="adj2" fmla="val 80377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567325" y="4566541"/>
            <a:ext cx="128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Orbital indices</a:t>
            </a:r>
            <a:endParaRPr lang="ja-JP" altLang="en-US" sz="1400" dirty="0"/>
          </a:p>
        </p:txBody>
      </p:sp>
      <p:sp>
        <p:nvSpPr>
          <p:cNvPr id="50" name="正方形/長方形 49"/>
          <p:cNvSpPr/>
          <p:nvPr/>
        </p:nvSpPr>
        <p:spPr>
          <a:xfrm>
            <a:off x="3648956" y="4878841"/>
            <a:ext cx="8475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/>
              <a:t>Coupling </a:t>
            </a:r>
          </a:p>
          <a:p>
            <a:r>
              <a:rPr lang="en-US" altLang="ja-JP" sz="1400" dirty="0"/>
              <a:t>strength</a:t>
            </a:r>
          </a:p>
        </p:txBody>
      </p:sp>
      <p:cxnSp>
        <p:nvCxnSpPr>
          <p:cNvPr id="53" name="直線コネクタ 52"/>
          <p:cNvCxnSpPr/>
          <p:nvPr/>
        </p:nvCxnSpPr>
        <p:spPr>
          <a:xfrm>
            <a:off x="3851564" y="4316811"/>
            <a:ext cx="131119" cy="562031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8677565" y="920363"/>
            <a:ext cx="100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Shuffling</a:t>
            </a:r>
            <a:endParaRPr lang="ja-JP" altLang="en-US" dirty="0"/>
          </a:p>
        </p:txBody>
      </p:sp>
      <p:grpSp>
        <p:nvGrpSpPr>
          <p:cNvPr id="57" name="図形グループ 56"/>
          <p:cNvGrpSpPr/>
          <p:nvPr/>
        </p:nvGrpSpPr>
        <p:grpSpPr>
          <a:xfrm>
            <a:off x="4334582" y="1785250"/>
            <a:ext cx="526300" cy="3465011"/>
            <a:chOff x="2661172" y="1800929"/>
            <a:chExt cx="526300" cy="3465011"/>
          </a:xfrm>
        </p:grpSpPr>
        <p:cxnSp>
          <p:nvCxnSpPr>
            <p:cNvPr id="26" name="直線コネクタ 25"/>
            <p:cNvCxnSpPr>
              <a:stCxn id="12" idx="3"/>
              <a:endCxn id="15" idx="1"/>
            </p:cNvCxnSpPr>
            <p:nvPr/>
          </p:nvCxnSpPr>
          <p:spPr>
            <a:xfrm flipV="1">
              <a:off x="2661172" y="1800929"/>
              <a:ext cx="526300" cy="1811823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>
              <a:stCxn id="12" idx="3"/>
              <a:endCxn id="16" idx="1"/>
            </p:cNvCxnSpPr>
            <p:nvPr/>
          </p:nvCxnSpPr>
          <p:spPr>
            <a:xfrm flipV="1">
              <a:off x="2661172" y="2452223"/>
              <a:ext cx="526300" cy="1160529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>
              <a:stCxn id="12" idx="3"/>
              <a:endCxn id="17" idx="1"/>
            </p:cNvCxnSpPr>
            <p:nvPr/>
          </p:nvCxnSpPr>
          <p:spPr>
            <a:xfrm flipV="1">
              <a:off x="2661172" y="3088399"/>
              <a:ext cx="526300" cy="524353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図形グループ 37"/>
            <p:cNvGrpSpPr/>
            <p:nvPr/>
          </p:nvGrpSpPr>
          <p:grpSpPr>
            <a:xfrm flipV="1">
              <a:off x="2661172" y="3491969"/>
              <a:ext cx="526300" cy="1773971"/>
              <a:chOff x="2813572" y="1953329"/>
              <a:chExt cx="526300" cy="1773971"/>
            </a:xfrm>
          </p:grpSpPr>
          <p:cxnSp>
            <p:nvCxnSpPr>
              <p:cNvPr id="35" name="直線コネクタ 34"/>
              <p:cNvCxnSpPr/>
              <p:nvPr/>
            </p:nvCxnSpPr>
            <p:spPr>
              <a:xfrm flipV="1">
                <a:off x="2813572" y="1953329"/>
                <a:ext cx="526300" cy="1773971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/>
              <p:cNvCxnSpPr/>
              <p:nvPr/>
            </p:nvCxnSpPr>
            <p:spPr>
              <a:xfrm flipV="1">
                <a:off x="2813572" y="2604623"/>
                <a:ext cx="526300" cy="112267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/>
              <p:cNvCxnSpPr/>
              <p:nvPr/>
            </p:nvCxnSpPr>
            <p:spPr>
              <a:xfrm flipV="1">
                <a:off x="2813572" y="3240799"/>
                <a:ext cx="526300" cy="486501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1" name="直線コネクタ 60"/>
          <p:cNvCxnSpPr>
            <a:stCxn id="16" idx="3"/>
            <a:endCxn id="59" idx="1"/>
          </p:cNvCxnSpPr>
          <p:nvPr/>
        </p:nvCxnSpPr>
        <p:spPr>
          <a:xfrm>
            <a:off x="7390147" y="2452223"/>
            <a:ext cx="578500" cy="116298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17" idx="3"/>
            <a:endCxn id="60" idx="1"/>
          </p:cNvCxnSpPr>
          <p:nvPr/>
        </p:nvCxnSpPr>
        <p:spPr>
          <a:xfrm>
            <a:off x="7390147" y="3088399"/>
            <a:ext cx="578500" cy="17904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>
            <a:stCxn id="19" idx="3"/>
            <a:endCxn id="59" idx="1"/>
          </p:cNvCxnSpPr>
          <p:nvPr/>
        </p:nvCxnSpPr>
        <p:spPr>
          <a:xfrm flipV="1">
            <a:off x="7390147" y="3615205"/>
            <a:ext cx="578500" cy="98743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>
            <a:stCxn id="20" idx="3"/>
            <a:endCxn id="60" idx="1"/>
          </p:cNvCxnSpPr>
          <p:nvPr/>
        </p:nvCxnSpPr>
        <p:spPr>
          <a:xfrm flipV="1">
            <a:off x="7390147" y="4878841"/>
            <a:ext cx="578500" cy="329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982683" y="16285"/>
            <a:ext cx="40076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Data Processing Model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6246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図形グループ 572"/>
          <p:cNvGrpSpPr/>
          <p:nvPr/>
        </p:nvGrpSpPr>
        <p:grpSpPr>
          <a:xfrm>
            <a:off x="4547264" y="2059894"/>
            <a:ext cx="6080421" cy="4669068"/>
            <a:chOff x="178205" y="1250149"/>
            <a:chExt cx="6452247" cy="5448382"/>
          </a:xfrm>
        </p:grpSpPr>
        <p:sp>
          <p:nvSpPr>
            <p:cNvPr id="572" name="フリーフォーム 571"/>
            <p:cNvSpPr/>
            <p:nvPr/>
          </p:nvSpPr>
          <p:spPr>
            <a:xfrm>
              <a:off x="873096" y="3667692"/>
              <a:ext cx="5607329" cy="1815210"/>
            </a:xfrm>
            <a:custGeom>
              <a:avLst/>
              <a:gdLst>
                <a:gd name="connsiteX0" fmla="*/ 0 w 5607329"/>
                <a:gd name="connsiteY0" fmla="*/ 2107555 h 2121065"/>
                <a:gd name="connsiteX1" fmla="*/ 810698 w 5607329"/>
                <a:gd name="connsiteY1" fmla="*/ 0 h 2121065"/>
                <a:gd name="connsiteX2" fmla="*/ 5607329 w 5607329"/>
                <a:gd name="connsiteY2" fmla="*/ 0 h 2121065"/>
                <a:gd name="connsiteX3" fmla="*/ 4769607 w 5607329"/>
                <a:gd name="connsiteY3" fmla="*/ 2121065 h 2121065"/>
                <a:gd name="connsiteX4" fmla="*/ 0 w 5607329"/>
                <a:gd name="connsiteY4" fmla="*/ 2107555 h 212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7329" h="2121065">
                  <a:moveTo>
                    <a:pt x="0" y="2107555"/>
                  </a:moveTo>
                  <a:lnTo>
                    <a:pt x="810698" y="0"/>
                  </a:lnTo>
                  <a:lnTo>
                    <a:pt x="5607329" y="0"/>
                  </a:lnTo>
                  <a:lnTo>
                    <a:pt x="4769607" y="2121065"/>
                  </a:lnTo>
                  <a:lnTo>
                    <a:pt x="0" y="210755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フリーフォーム 43"/>
            <p:cNvSpPr/>
            <p:nvPr/>
          </p:nvSpPr>
          <p:spPr>
            <a:xfrm flipH="1">
              <a:off x="3073138" y="4366487"/>
              <a:ext cx="956028" cy="619559"/>
            </a:xfrm>
            <a:custGeom>
              <a:avLst/>
              <a:gdLst>
                <a:gd name="connsiteX0" fmla="*/ 0 w 956028"/>
                <a:gd name="connsiteY0" fmla="*/ 10583 h 874889"/>
                <a:gd name="connsiteX1" fmla="*/ 3528 w 956028"/>
                <a:gd name="connsiteY1" fmla="*/ 582083 h 874889"/>
                <a:gd name="connsiteX2" fmla="*/ 483305 w 956028"/>
                <a:gd name="connsiteY2" fmla="*/ 874889 h 874889"/>
                <a:gd name="connsiteX3" fmla="*/ 952500 w 956028"/>
                <a:gd name="connsiteY3" fmla="*/ 575028 h 874889"/>
                <a:gd name="connsiteX4" fmla="*/ 956028 w 956028"/>
                <a:gd name="connsiteY4" fmla="*/ 0 h 874889"/>
                <a:gd name="connsiteX5" fmla="*/ 0 w 956028"/>
                <a:gd name="connsiteY5" fmla="*/ 10583 h 87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028" h="874889">
                  <a:moveTo>
                    <a:pt x="0" y="10583"/>
                  </a:moveTo>
                  <a:lnTo>
                    <a:pt x="3528" y="582083"/>
                  </a:lnTo>
                  <a:lnTo>
                    <a:pt x="483305" y="874889"/>
                  </a:lnTo>
                  <a:lnTo>
                    <a:pt x="952500" y="575028"/>
                  </a:lnTo>
                  <a:lnTo>
                    <a:pt x="956028" y="0"/>
                  </a:lnTo>
                  <a:lnTo>
                    <a:pt x="0" y="10583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538" name="図形グループ 537"/>
            <p:cNvGrpSpPr/>
            <p:nvPr/>
          </p:nvGrpSpPr>
          <p:grpSpPr>
            <a:xfrm>
              <a:off x="2193772" y="5051387"/>
              <a:ext cx="2738890" cy="1216167"/>
              <a:chOff x="2193772" y="5051387"/>
              <a:chExt cx="2738890" cy="1216167"/>
            </a:xfrm>
          </p:grpSpPr>
          <p:grpSp>
            <p:nvGrpSpPr>
              <p:cNvPr id="37" name="図形グループ 36"/>
              <p:cNvGrpSpPr/>
              <p:nvPr/>
            </p:nvGrpSpPr>
            <p:grpSpPr>
              <a:xfrm>
                <a:off x="2225653" y="5108192"/>
                <a:ext cx="2309550" cy="360000"/>
                <a:chOff x="2185341" y="2953605"/>
                <a:chExt cx="2309550" cy="360000"/>
              </a:xfrm>
            </p:grpSpPr>
            <p:sp>
              <p:nvSpPr>
                <p:cNvPr id="4" name="円/楕円 3"/>
                <p:cNvSpPr>
                  <a:spLocks noChangeAspect="1"/>
                </p:cNvSpPr>
                <p:nvPr/>
              </p:nvSpPr>
              <p:spPr>
                <a:xfrm>
                  <a:off x="2185341" y="2953605"/>
                  <a:ext cx="354390" cy="360000"/>
                </a:xfrm>
                <a:prstGeom prst="ellipse">
                  <a:avLst/>
                </a:prstGeom>
                <a:solidFill>
                  <a:srgbClr val="FFCC66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288000" rtlCol="0" anchor="b"/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" name="円/楕円 4"/>
                <p:cNvSpPr>
                  <a:spLocks noChangeAspect="1"/>
                </p:cNvSpPr>
                <p:nvPr/>
              </p:nvSpPr>
              <p:spPr>
                <a:xfrm>
                  <a:off x="2577614" y="2953605"/>
                  <a:ext cx="354390" cy="360000"/>
                </a:xfrm>
                <a:prstGeom prst="ellipse">
                  <a:avLst/>
                </a:prstGeom>
                <a:solidFill>
                  <a:srgbClr val="FF6666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288000" rtlCol="0" anchor="b"/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2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" name="円/楕円 5"/>
                <p:cNvSpPr>
                  <a:spLocks noChangeAspect="1"/>
                </p:cNvSpPr>
                <p:nvPr/>
              </p:nvSpPr>
              <p:spPr>
                <a:xfrm>
                  <a:off x="2967946" y="2953605"/>
                  <a:ext cx="354390" cy="360000"/>
                </a:xfrm>
                <a:prstGeom prst="ellipse">
                  <a:avLst/>
                </a:prstGeom>
                <a:solidFill>
                  <a:srgbClr val="FF800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288000" rtlCol="0" anchor="b"/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3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円/楕円 15"/>
                <p:cNvSpPr>
                  <a:spLocks noChangeAspect="1"/>
                </p:cNvSpPr>
                <p:nvPr/>
              </p:nvSpPr>
              <p:spPr>
                <a:xfrm>
                  <a:off x="3358278" y="2953605"/>
                  <a:ext cx="354390" cy="360000"/>
                </a:xfrm>
                <a:prstGeom prst="ellipse">
                  <a:avLst/>
                </a:prstGeom>
                <a:solidFill>
                  <a:srgbClr val="FF000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288000" rtlCol="0" anchor="b"/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4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円/楕円 16"/>
                <p:cNvSpPr>
                  <a:spLocks noChangeAspect="1"/>
                </p:cNvSpPr>
                <p:nvPr/>
              </p:nvSpPr>
              <p:spPr>
                <a:xfrm>
                  <a:off x="3748610" y="2953605"/>
                  <a:ext cx="354390" cy="360000"/>
                </a:xfrm>
                <a:prstGeom prst="ellipse">
                  <a:avLst/>
                </a:prstGeom>
                <a:solidFill>
                  <a:srgbClr val="80400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288000" rtlCol="0" anchor="b"/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5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円/楕円 17"/>
                <p:cNvSpPr>
                  <a:spLocks noChangeAspect="1"/>
                </p:cNvSpPr>
                <p:nvPr/>
              </p:nvSpPr>
              <p:spPr>
                <a:xfrm>
                  <a:off x="4140501" y="2953605"/>
                  <a:ext cx="354390" cy="360000"/>
                </a:xfrm>
                <a:prstGeom prst="ellipse">
                  <a:avLst/>
                </a:prstGeom>
                <a:solidFill>
                  <a:srgbClr val="CCFF66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288000" rtlCol="0" anchor="b"/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6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" name="図形グループ 35"/>
              <p:cNvGrpSpPr/>
              <p:nvPr/>
            </p:nvGrpSpPr>
            <p:grpSpPr>
              <a:xfrm>
                <a:off x="2376206" y="5337221"/>
                <a:ext cx="2306308" cy="360000"/>
                <a:chOff x="2365778" y="3339525"/>
                <a:chExt cx="2306308" cy="360000"/>
              </a:xfrm>
            </p:grpSpPr>
            <p:sp>
              <p:nvSpPr>
                <p:cNvPr id="19" name="円/楕円 18"/>
                <p:cNvSpPr>
                  <a:spLocks noChangeAspect="1"/>
                </p:cNvSpPr>
                <p:nvPr/>
              </p:nvSpPr>
              <p:spPr>
                <a:xfrm>
                  <a:off x="2365778" y="3339525"/>
                  <a:ext cx="354390" cy="360000"/>
                </a:xfrm>
                <a:prstGeom prst="ellipse">
                  <a:avLst/>
                </a:prstGeom>
                <a:solidFill>
                  <a:srgbClr val="FFFF66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288000" rtlCol="0" anchor="b"/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7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円/楕円 19"/>
                <p:cNvSpPr>
                  <a:spLocks noChangeAspect="1"/>
                </p:cNvSpPr>
                <p:nvPr/>
              </p:nvSpPr>
              <p:spPr>
                <a:xfrm>
                  <a:off x="2749745" y="3339525"/>
                  <a:ext cx="354390" cy="360000"/>
                </a:xfrm>
                <a:prstGeom prst="ellipse">
                  <a:avLst/>
                </a:prstGeom>
                <a:solidFill>
                  <a:srgbClr val="80FF0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288000" rtlCol="0" anchor="b"/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8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円/楕円 20"/>
                <p:cNvSpPr>
                  <a:spLocks noChangeAspect="1"/>
                </p:cNvSpPr>
                <p:nvPr/>
              </p:nvSpPr>
              <p:spPr>
                <a:xfrm>
                  <a:off x="3148654" y="3339525"/>
                  <a:ext cx="354390" cy="360000"/>
                </a:xfrm>
                <a:prstGeom prst="ellipse">
                  <a:avLst/>
                </a:prstGeom>
                <a:solidFill>
                  <a:srgbClr val="00FF0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288000" rtlCol="0" anchor="b"/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9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円/楕円 21"/>
                <p:cNvSpPr>
                  <a:spLocks noChangeAspect="1"/>
                </p:cNvSpPr>
                <p:nvPr/>
              </p:nvSpPr>
              <p:spPr>
                <a:xfrm>
                  <a:off x="3547564" y="3339525"/>
                  <a:ext cx="354390" cy="360000"/>
                </a:xfrm>
                <a:prstGeom prst="ellipse">
                  <a:avLst/>
                </a:prstGeom>
                <a:solidFill>
                  <a:srgbClr val="40800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sz="1600" dirty="0">
                      <a:solidFill>
                        <a:srgbClr val="000000"/>
                      </a:solidFill>
                    </a:rPr>
                    <a:t>10</a:t>
                  </a:r>
                  <a:endParaRPr lang="ja-JP" alt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円/楕円 22"/>
                <p:cNvSpPr>
                  <a:spLocks noChangeAspect="1"/>
                </p:cNvSpPr>
                <p:nvPr/>
              </p:nvSpPr>
              <p:spPr>
                <a:xfrm>
                  <a:off x="3926879" y="3339525"/>
                  <a:ext cx="354390" cy="360000"/>
                </a:xfrm>
                <a:prstGeom prst="ellipse">
                  <a:avLst/>
                </a:prstGeom>
                <a:solidFill>
                  <a:srgbClr val="66FFCC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11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円/楕円 23"/>
                <p:cNvSpPr>
                  <a:spLocks noChangeAspect="1"/>
                </p:cNvSpPr>
                <p:nvPr/>
              </p:nvSpPr>
              <p:spPr>
                <a:xfrm>
                  <a:off x="4317696" y="3339525"/>
                  <a:ext cx="354390" cy="360000"/>
                </a:xfrm>
                <a:prstGeom prst="ellipse">
                  <a:avLst/>
                </a:prstGeom>
                <a:solidFill>
                  <a:srgbClr val="0080FF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12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" name="図形グループ 37"/>
              <p:cNvGrpSpPr/>
              <p:nvPr/>
            </p:nvGrpSpPr>
            <p:grpSpPr>
              <a:xfrm>
                <a:off x="2580043" y="5601487"/>
                <a:ext cx="2316970" cy="360000"/>
                <a:chOff x="2966975" y="3732977"/>
                <a:chExt cx="2316970" cy="360000"/>
              </a:xfrm>
            </p:grpSpPr>
            <p:sp>
              <p:nvSpPr>
                <p:cNvPr id="25" name="円/楕円 24"/>
                <p:cNvSpPr>
                  <a:spLocks noChangeAspect="1"/>
                </p:cNvSpPr>
                <p:nvPr/>
              </p:nvSpPr>
              <p:spPr>
                <a:xfrm>
                  <a:off x="2966975" y="3732977"/>
                  <a:ext cx="354390" cy="360000"/>
                </a:xfrm>
                <a:prstGeom prst="ellipse">
                  <a:avLst/>
                </a:prstGeom>
                <a:solidFill>
                  <a:srgbClr val="0000FF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13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円/楕円 25"/>
                <p:cNvSpPr>
                  <a:spLocks noChangeAspect="1"/>
                </p:cNvSpPr>
                <p:nvPr/>
              </p:nvSpPr>
              <p:spPr>
                <a:xfrm>
                  <a:off x="3357792" y="3732977"/>
                  <a:ext cx="354390" cy="360000"/>
                </a:xfrm>
                <a:prstGeom prst="ellipse">
                  <a:avLst/>
                </a:prstGeom>
                <a:solidFill>
                  <a:srgbClr val="40008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14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円/楕円 26"/>
                <p:cNvSpPr>
                  <a:spLocks noChangeAspect="1"/>
                </p:cNvSpPr>
                <p:nvPr/>
              </p:nvSpPr>
              <p:spPr>
                <a:xfrm>
                  <a:off x="3748610" y="3732977"/>
                  <a:ext cx="354390" cy="360000"/>
                </a:xfrm>
                <a:prstGeom prst="ellipse">
                  <a:avLst/>
                </a:prstGeom>
                <a:solidFill>
                  <a:srgbClr val="CC66FF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15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円/楕円 27"/>
                <p:cNvSpPr>
                  <a:spLocks noChangeAspect="1"/>
                </p:cNvSpPr>
                <p:nvPr/>
              </p:nvSpPr>
              <p:spPr>
                <a:xfrm>
                  <a:off x="4140501" y="3732977"/>
                  <a:ext cx="354390" cy="360000"/>
                </a:xfrm>
                <a:prstGeom prst="ellipse">
                  <a:avLst/>
                </a:prstGeom>
                <a:solidFill>
                  <a:srgbClr val="FF66FF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16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円/楕円 28"/>
                <p:cNvSpPr>
                  <a:spLocks noChangeAspect="1"/>
                </p:cNvSpPr>
                <p:nvPr/>
              </p:nvSpPr>
              <p:spPr>
                <a:xfrm>
                  <a:off x="4539223" y="3732977"/>
                  <a:ext cx="354390" cy="360000"/>
                </a:xfrm>
                <a:prstGeom prst="ellipse">
                  <a:avLst/>
                </a:prstGeom>
                <a:solidFill>
                  <a:srgbClr val="FF008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17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円/楕円 29"/>
                <p:cNvSpPr>
                  <a:spLocks noChangeAspect="1"/>
                </p:cNvSpPr>
                <p:nvPr/>
              </p:nvSpPr>
              <p:spPr>
                <a:xfrm>
                  <a:off x="4929555" y="3732977"/>
                  <a:ext cx="354390" cy="360000"/>
                </a:xfrm>
                <a:prstGeom prst="ellipse">
                  <a:avLst/>
                </a:prstGeom>
                <a:solidFill>
                  <a:srgbClr val="80004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18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" name="図形グループ 38"/>
              <p:cNvGrpSpPr/>
              <p:nvPr/>
            </p:nvGrpSpPr>
            <p:grpSpPr>
              <a:xfrm>
                <a:off x="2792695" y="5843956"/>
                <a:ext cx="1499002" cy="367789"/>
                <a:chOff x="3364727" y="4122663"/>
                <a:chExt cx="1499002" cy="367789"/>
              </a:xfrm>
            </p:grpSpPr>
            <p:sp>
              <p:nvSpPr>
                <p:cNvPr id="31" name="円/楕円 30"/>
                <p:cNvSpPr>
                  <a:spLocks noChangeAspect="1"/>
                </p:cNvSpPr>
                <p:nvPr/>
              </p:nvSpPr>
              <p:spPr>
                <a:xfrm>
                  <a:off x="3364727" y="4122663"/>
                  <a:ext cx="354390" cy="360000"/>
                </a:xfrm>
                <a:prstGeom prst="ellipse">
                  <a:avLst/>
                </a:prstGeom>
                <a:solidFill>
                  <a:srgbClr val="FF6FCF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19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円/楕円 31"/>
                <p:cNvSpPr>
                  <a:spLocks noChangeAspect="1"/>
                </p:cNvSpPr>
                <p:nvPr/>
              </p:nvSpPr>
              <p:spPr>
                <a:xfrm>
                  <a:off x="3755058" y="4122663"/>
                  <a:ext cx="354390" cy="360000"/>
                </a:xfrm>
                <a:prstGeom prst="ellipse">
                  <a:avLst/>
                </a:prstGeom>
                <a:solidFill>
                  <a:srgbClr val="FFFF00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20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円/楕円 32"/>
                <p:cNvSpPr>
                  <a:spLocks noChangeAspect="1"/>
                </p:cNvSpPr>
                <p:nvPr/>
              </p:nvSpPr>
              <p:spPr>
                <a:xfrm>
                  <a:off x="4129279" y="4122663"/>
                  <a:ext cx="354390" cy="360000"/>
                </a:xfrm>
                <a:prstGeom prst="ellipse">
                  <a:avLst/>
                </a:prstGeom>
                <a:solidFill>
                  <a:srgbClr val="66CCFF"/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21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円/楕円 33"/>
                <p:cNvSpPr>
                  <a:spLocks noChangeAspect="1"/>
                </p:cNvSpPr>
                <p:nvPr/>
              </p:nvSpPr>
              <p:spPr>
                <a:xfrm>
                  <a:off x="4509339" y="4130452"/>
                  <a:ext cx="35439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44000" rIns="0" rtlCol="0" anchor="ctr"/>
                <a:lstStyle/>
                <a:p>
                  <a:pPr>
                    <a:lnSpc>
                      <a:spcPts val="1000"/>
                    </a:lnSpc>
                  </a:pPr>
                  <a:r>
                    <a:rPr lang="en-US" altLang="ja-JP" dirty="0">
                      <a:solidFill>
                        <a:srgbClr val="000000"/>
                      </a:solidFill>
                    </a:rPr>
                    <a:t>22</a:t>
                  </a:r>
                  <a:endParaRPr lang="ja-JP" altLang="en-US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6" name="四角形吹き出し 45"/>
              <p:cNvSpPr/>
              <p:nvPr/>
            </p:nvSpPr>
            <p:spPr>
              <a:xfrm flipV="1">
                <a:off x="2193772" y="5051387"/>
                <a:ext cx="2738890" cy="1216167"/>
              </a:xfrm>
              <a:prstGeom prst="wedgeRectCallout">
                <a:avLst>
                  <a:gd name="adj1" fmla="val -5377"/>
                  <a:gd name="adj2" fmla="val 73135"/>
                </a:avLst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209" name="正方形/長方形 208"/>
            <p:cNvSpPr/>
            <p:nvPr/>
          </p:nvSpPr>
          <p:spPr>
            <a:xfrm>
              <a:off x="3315651" y="1250149"/>
              <a:ext cx="1417297" cy="4309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20</a:t>
              </a:r>
              <a:r>
                <a:rPr lang="en-US" altLang="en-US" dirty="0"/>
                <a:t> × </a:t>
              </a:r>
              <a:r>
                <a:rPr lang="en-US" altLang="ja-JP" dirty="0"/>
                <a:t>20 cells</a:t>
              </a:r>
              <a:endParaRPr lang="ja-JP" altLang="en-US" dirty="0"/>
            </a:p>
          </p:txBody>
        </p:sp>
        <p:grpSp>
          <p:nvGrpSpPr>
            <p:cNvPr id="537" name="図形グループ 536"/>
            <p:cNvGrpSpPr/>
            <p:nvPr/>
          </p:nvGrpSpPr>
          <p:grpSpPr>
            <a:xfrm>
              <a:off x="1088702" y="1250149"/>
              <a:ext cx="5541750" cy="2578931"/>
              <a:chOff x="766138" y="1680743"/>
              <a:chExt cx="5541750" cy="2950964"/>
            </a:xfrm>
            <a:scene3d>
              <a:camera prst="orthographicFront">
                <a:rot lat="2700000" lon="0" rev="0"/>
              </a:camera>
              <a:lightRig rig="threePt" dir="t"/>
            </a:scene3d>
          </p:grpSpPr>
          <p:grpSp>
            <p:nvGrpSpPr>
              <p:cNvPr id="210" name="図形グループ 209"/>
              <p:cNvGrpSpPr/>
              <p:nvPr/>
            </p:nvGrpSpPr>
            <p:grpSpPr>
              <a:xfrm>
                <a:off x="1173940" y="1680743"/>
                <a:ext cx="5133948" cy="1476140"/>
                <a:chOff x="1599209" y="882826"/>
                <a:chExt cx="5133948" cy="1476140"/>
              </a:xfrm>
            </p:grpSpPr>
            <p:grpSp>
              <p:nvGrpSpPr>
                <p:cNvPr id="127" name="図形グループ 126"/>
                <p:cNvGrpSpPr/>
                <p:nvPr/>
              </p:nvGrpSpPr>
              <p:grpSpPr>
                <a:xfrm>
                  <a:off x="1599209" y="882826"/>
                  <a:ext cx="2771174" cy="1476140"/>
                  <a:chOff x="1599208" y="107680"/>
                  <a:chExt cx="3829702" cy="2255728"/>
                </a:xfrm>
              </p:grpSpPr>
              <p:sp>
                <p:nvSpPr>
                  <p:cNvPr id="47" name="平行四辺形 46"/>
                  <p:cNvSpPr/>
                  <p:nvPr/>
                </p:nvSpPr>
                <p:spPr>
                  <a:xfrm>
                    <a:off x="1599208" y="208121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" name="平行四辺形 47"/>
                  <p:cNvSpPr/>
                  <p:nvPr/>
                </p:nvSpPr>
                <p:spPr>
                  <a:xfrm>
                    <a:off x="1927939" y="208075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" name="平行四辺形 48"/>
                  <p:cNvSpPr/>
                  <p:nvPr/>
                </p:nvSpPr>
                <p:spPr>
                  <a:xfrm>
                    <a:off x="2248883" y="208121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" name="平行四辺形 49"/>
                  <p:cNvSpPr/>
                  <p:nvPr/>
                </p:nvSpPr>
                <p:spPr>
                  <a:xfrm>
                    <a:off x="2577614" y="208075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" name="平行四辺形 50"/>
                  <p:cNvSpPr/>
                  <p:nvPr/>
                </p:nvSpPr>
                <p:spPr>
                  <a:xfrm>
                    <a:off x="2901175" y="20807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" name="平行四辺形 51"/>
                  <p:cNvSpPr/>
                  <p:nvPr/>
                </p:nvSpPr>
                <p:spPr>
                  <a:xfrm>
                    <a:off x="3229906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3" name="平行四辺形 52"/>
                  <p:cNvSpPr/>
                  <p:nvPr/>
                </p:nvSpPr>
                <p:spPr>
                  <a:xfrm>
                    <a:off x="3550850" y="20807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4" name="平行四辺形 53"/>
                  <p:cNvSpPr/>
                  <p:nvPr/>
                </p:nvSpPr>
                <p:spPr>
                  <a:xfrm>
                    <a:off x="3879581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5" name="平行四辺形 54"/>
                  <p:cNvSpPr/>
                  <p:nvPr/>
                </p:nvSpPr>
                <p:spPr>
                  <a:xfrm>
                    <a:off x="4207435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6" name="平行四辺形 55"/>
                  <p:cNvSpPr/>
                  <p:nvPr/>
                </p:nvSpPr>
                <p:spPr>
                  <a:xfrm>
                    <a:off x="4536166" y="207983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7" name="平行四辺形 56"/>
                  <p:cNvSpPr/>
                  <p:nvPr/>
                </p:nvSpPr>
                <p:spPr>
                  <a:xfrm>
                    <a:off x="1670279" y="179764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8" name="平行四辺形 57"/>
                  <p:cNvSpPr/>
                  <p:nvPr/>
                </p:nvSpPr>
                <p:spPr>
                  <a:xfrm>
                    <a:off x="1999010" y="179718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9" name="平行四辺形 58"/>
                  <p:cNvSpPr/>
                  <p:nvPr/>
                </p:nvSpPr>
                <p:spPr>
                  <a:xfrm>
                    <a:off x="2319954" y="179764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0" name="平行四辺形 59"/>
                  <p:cNvSpPr/>
                  <p:nvPr/>
                </p:nvSpPr>
                <p:spPr>
                  <a:xfrm>
                    <a:off x="2648685" y="179718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1" name="平行四辺形 60"/>
                  <p:cNvSpPr/>
                  <p:nvPr/>
                </p:nvSpPr>
                <p:spPr>
                  <a:xfrm>
                    <a:off x="2972246" y="179718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2" name="平行四辺形 61"/>
                  <p:cNvSpPr/>
                  <p:nvPr/>
                </p:nvSpPr>
                <p:spPr>
                  <a:xfrm>
                    <a:off x="3300977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3" name="平行四辺形 62"/>
                  <p:cNvSpPr/>
                  <p:nvPr/>
                </p:nvSpPr>
                <p:spPr>
                  <a:xfrm>
                    <a:off x="3621921" y="179718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4" name="平行四辺形 63"/>
                  <p:cNvSpPr/>
                  <p:nvPr/>
                </p:nvSpPr>
                <p:spPr>
                  <a:xfrm>
                    <a:off x="3950652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5" name="平行四辺形 64"/>
                  <p:cNvSpPr/>
                  <p:nvPr/>
                </p:nvSpPr>
                <p:spPr>
                  <a:xfrm>
                    <a:off x="4278506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6" name="平行四辺形 65"/>
                  <p:cNvSpPr/>
                  <p:nvPr/>
                </p:nvSpPr>
                <p:spPr>
                  <a:xfrm>
                    <a:off x="4607237" y="179626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7" name="平行四辺形 66"/>
                  <p:cNvSpPr/>
                  <p:nvPr/>
                </p:nvSpPr>
                <p:spPr>
                  <a:xfrm>
                    <a:off x="1739849" y="151406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8" name="平行四辺形 67"/>
                  <p:cNvSpPr/>
                  <p:nvPr/>
                </p:nvSpPr>
                <p:spPr>
                  <a:xfrm>
                    <a:off x="2068580" y="151361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9" name="平行四辺形 68"/>
                  <p:cNvSpPr/>
                  <p:nvPr/>
                </p:nvSpPr>
                <p:spPr>
                  <a:xfrm>
                    <a:off x="2389524" y="151406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0" name="平行四辺形 69"/>
                  <p:cNvSpPr/>
                  <p:nvPr/>
                </p:nvSpPr>
                <p:spPr>
                  <a:xfrm>
                    <a:off x="2718255" y="151361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1" name="平行四辺形 70"/>
                  <p:cNvSpPr/>
                  <p:nvPr/>
                </p:nvSpPr>
                <p:spPr>
                  <a:xfrm>
                    <a:off x="3041816" y="151361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2" name="平行四辺形 71"/>
                  <p:cNvSpPr/>
                  <p:nvPr/>
                </p:nvSpPr>
                <p:spPr>
                  <a:xfrm>
                    <a:off x="3370547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3" name="平行四辺形 72"/>
                  <p:cNvSpPr/>
                  <p:nvPr/>
                </p:nvSpPr>
                <p:spPr>
                  <a:xfrm>
                    <a:off x="3691491" y="151361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4" name="平行四辺形 73"/>
                  <p:cNvSpPr/>
                  <p:nvPr/>
                </p:nvSpPr>
                <p:spPr>
                  <a:xfrm>
                    <a:off x="4020222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5" name="平行四辺形 74"/>
                  <p:cNvSpPr/>
                  <p:nvPr/>
                </p:nvSpPr>
                <p:spPr>
                  <a:xfrm>
                    <a:off x="4348076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6" name="平行四辺形 75"/>
                  <p:cNvSpPr/>
                  <p:nvPr/>
                </p:nvSpPr>
                <p:spPr>
                  <a:xfrm>
                    <a:off x="4676807" y="151269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7" name="平行四辺形 76"/>
                  <p:cNvSpPr/>
                  <p:nvPr/>
                </p:nvSpPr>
                <p:spPr>
                  <a:xfrm>
                    <a:off x="1810920" y="123049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8" name="平行四辺形 77"/>
                  <p:cNvSpPr/>
                  <p:nvPr/>
                </p:nvSpPr>
                <p:spPr>
                  <a:xfrm>
                    <a:off x="2139651" y="123004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9" name="平行四辺形 78"/>
                  <p:cNvSpPr/>
                  <p:nvPr/>
                </p:nvSpPr>
                <p:spPr>
                  <a:xfrm>
                    <a:off x="2460595" y="123049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0" name="平行四辺形 79"/>
                  <p:cNvSpPr/>
                  <p:nvPr/>
                </p:nvSpPr>
                <p:spPr>
                  <a:xfrm>
                    <a:off x="2789326" y="123004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1" name="平行四辺形 80"/>
                  <p:cNvSpPr/>
                  <p:nvPr/>
                </p:nvSpPr>
                <p:spPr>
                  <a:xfrm>
                    <a:off x="3112887" y="123004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2" name="平行四辺形 81"/>
                  <p:cNvSpPr/>
                  <p:nvPr/>
                </p:nvSpPr>
                <p:spPr>
                  <a:xfrm>
                    <a:off x="3441618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3" name="平行四辺形 82"/>
                  <p:cNvSpPr/>
                  <p:nvPr/>
                </p:nvSpPr>
                <p:spPr>
                  <a:xfrm>
                    <a:off x="3762562" y="123004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4" name="平行四辺形 83"/>
                  <p:cNvSpPr/>
                  <p:nvPr/>
                </p:nvSpPr>
                <p:spPr>
                  <a:xfrm>
                    <a:off x="4091293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5" name="平行四辺形 84"/>
                  <p:cNvSpPr/>
                  <p:nvPr/>
                </p:nvSpPr>
                <p:spPr>
                  <a:xfrm>
                    <a:off x="4419147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6" name="平行四辺形 85"/>
                  <p:cNvSpPr/>
                  <p:nvPr/>
                </p:nvSpPr>
                <p:spPr>
                  <a:xfrm>
                    <a:off x="4747878" y="122912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7" name="平行四辺形 86"/>
                  <p:cNvSpPr/>
                  <p:nvPr/>
                </p:nvSpPr>
                <p:spPr>
                  <a:xfrm>
                    <a:off x="1880438" y="95976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8" name="平行四辺形 87"/>
                  <p:cNvSpPr/>
                  <p:nvPr/>
                </p:nvSpPr>
                <p:spPr>
                  <a:xfrm>
                    <a:off x="2209169" y="95930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9" name="平行四辺形 88"/>
                  <p:cNvSpPr/>
                  <p:nvPr/>
                </p:nvSpPr>
                <p:spPr>
                  <a:xfrm>
                    <a:off x="2530113" y="95976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0" name="平行四辺形 89"/>
                  <p:cNvSpPr/>
                  <p:nvPr/>
                </p:nvSpPr>
                <p:spPr>
                  <a:xfrm>
                    <a:off x="2858844" y="95930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1" name="平行四辺形 90"/>
                  <p:cNvSpPr/>
                  <p:nvPr/>
                </p:nvSpPr>
                <p:spPr>
                  <a:xfrm>
                    <a:off x="3182405" y="95930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2" name="平行四辺形 91"/>
                  <p:cNvSpPr/>
                  <p:nvPr/>
                </p:nvSpPr>
                <p:spPr>
                  <a:xfrm>
                    <a:off x="3511136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3" name="平行四辺形 92"/>
                  <p:cNvSpPr/>
                  <p:nvPr/>
                </p:nvSpPr>
                <p:spPr>
                  <a:xfrm>
                    <a:off x="3832080" y="95930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4" name="平行四辺形 93"/>
                  <p:cNvSpPr/>
                  <p:nvPr/>
                </p:nvSpPr>
                <p:spPr>
                  <a:xfrm>
                    <a:off x="4160811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5" name="平行四辺形 94"/>
                  <p:cNvSpPr/>
                  <p:nvPr/>
                </p:nvSpPr>
                <p:spPr>
                  <a:xfrm>
                    <a:off x="4488665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6" name="平行四辺形 95"/>
                  <p:cNvSpPr/>
                  <p:nvPr/>
                </p:nvSpPr>
                <p:spPr>
                  <a:xfrm>
                    <a:off x="4817396" y="95839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7" name="平行四辺形 96"/>
                  <p:cNvSpPr/>
                  <p:nvPr/>
                </p:nvSpPr>
                <p:spPr>
                  <a:xfrm>
                    <a:off x="1951509" y="67619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8" name="平行四辺形 97"/>
                  <p:cNvSpPr/>
                  <p:nvPr/>
                </p:nvSpPr>
                <p:spPr>
                  <a:xfrm>
                    <a:off x="2280240" y="67573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99" name="平行四辺形 98"/>
                  <p:cNvSpPr/>
                  <p:nvPr/>
                </p:nvSpPr>
                <p:spPr>
                  <a:xfrm>
                    <a:off x="2601184" y="67619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0" name="平行四辺形 99"/>
                  <p:cNvSpPr/>
                  <p:nvPr/>
                </p:nvSpPr>
                <p:spPr>
                  <a:xfrm>
                    <a:off x="2929915" y="67573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1" name="平行四辺形 100"/>
                  <p:cNvSpPr/>
                  <p:nvPr/>
                </p:nvSpPr>
                <p:spPr>
                  <a:xfrm>
                    <a:off x="3253476" y="67573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2" name="平行四辺形 101"/>
                  <p:cNvSpPr/>
                  <p:nvPr/>
                </p:nvSpPr>
                <p:spPr>
                  <a:xfrm>
                    <a:off x="3582207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3" name="平行四辺形 102"/>
                  <p:cNvSpPr/>
                  <p:nvPr/>
                </p:nvSpPr>
                <p:spPr>
                  <a:xfrm>
                    <a:off x="3903151" y="67573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4" name="平行四辺形 103"/>
                  <p:cNvSpPr/>
                  <p:nvPr/>
                </p:nvSpPr>
                <p:spPr>
                  <a:xfrm>
                    <a:off x="4231882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5" name="平行四辺形 104"/>
                  <p:cNvSpPr/>
                  <p:nvPr/>
                </p:nvSpPr>
                <p:spPr>
                  <a:xfrm>
                    <a:off x="4559736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6" name="平行四辺形 105"/>
                  <p:cNvSpPr/>
                  <p:nvPr/>
                </p:nvSpPr>
                <p:spPr>
                  <a:xfrm>
                    <a:off x="4888467" y="67482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7" name="平行四辺形 106"/>
                  <p:cNvSpPr/>
                  <p:nvPr/>
                </p:nvSpPr>
                <p:spPr>
                  <a:xfrm>
                    <a:off x="2021079" y="39262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8" name="平行四辺形 107"/>
                  <p:cNvSpPr/>
                  <p:nvPr/>
                </p:nvSpPr>
                <p:spPr>
                  <a:xfrm>
                    <a:off x="2349810" y="39216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09" name="平行四辺形 108"/>
                  <p:cNvSpPr/>
                  <p:nvPr/>
                </p:nvSpPr>
                <p:spPr>
                  <a:xfrm>
                    <a:off x="2670754" y="39262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0" name="平行四辺形 109"/>
                  <p:cNvSpPr/>
                  <p:nvPr/>
                </p:nvSpPr>
                <p:spPr>
                  <a:xfrm>
                    <a:off x="2999485" y="39216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1" name="平行四辺形 110"/>
                  <p:cNvSpPr/>
                  <p:nvPr/>
                </p:nvSpPr>
                <p:spPr>
                  <a:xfrm>
                    <a:off x="3323046" y="39216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2" name="平行四辺形 111"/>
                  <p:cNvSpPr/>
                  <p:nvPr/>
                </p:nvSpPr>
                <p:spPr>
                  <a:xfrm>
                    <a:off x="3651777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3" name="平行四辺形 112"/>
                  <p:cNvSpPr/>
                  <p:nvPr/>
                </p:nvSpPr>
                <p:spPr>
                  <a:xfrm>
                    <a:off x="3972721" y="39216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4" name="平行四辺形 113"/>
                  <p:cNvSpPr/>
                  <p:nvPr/>
                </p:nvSpPr>
                <p:spPr>
                  <a:xfrm>
                    <a:off x="4301452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5" name="平行四辺形 114"/>
                  <p:cNvSpPr/>
                  <p:nvPr/>
                </p:nvSpPr>
                <p:spPr>
                  <a:xfrm>
                    <a:off x="4629306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6" name="平行四辺形 115"/>
                  <p:cNvSpPr/>
                  <p:nvPr/>
                </p:nvSpPr>
                <p:spPr>
                  <a:xfrm>
                    <a:off x="4958037" y="39125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7" name="平行四辺形 116"/>
                  <p:cNvSpPr/>
                  <p:nvPr/>
                </p:nvSpPr>
                <p:spPr>
                  <a:xfrm>
                    <a:off x="2092150" y="1090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8" name="平行四辺形 117"/>
                  <p:cNvSpPr/>
                  <p:nvPr/>
                </p:nvSpPr>
                <p:spPr>
                  <a:xfrm>
                    <a:off x="2420881" y="1085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19" name="平行四辺形 118"/>
                  <p:cNvSpPr/>
                  <p:nvPr/>
                </p:nvSpPr>
                <p:spPr>
                  <a:xfrm>
                    <a:off x="2741825" y="1090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20" name="平行四辺形 119"/>
                  <p:cNvSpPr/>
                  <p:nvPr/>
                </p:nvSpPr>
                <p:spPr>
                  <a:xfrm>
                    <a:off x="3070556" y="1085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21" name="平行四辺形 120"/>
                  <p:cNvSpPr/>
                  <p:nvPr/>
                </p:nvSpPr>
                <p:spPr>
                  <a:xfrm>
                    <a:off x="3394117" y="10859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22" name="平行四辺形 121"/>
                  <p:cNvSpPr/>
                  <p:nvPr/>
                </p:nvSpPr>
                <p:spPr>
                  <a:xfrm>
                    <a:off x="3722848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23" name="平行四辺形 122"/>
                  <p:cNvSpPr/>
                  <p:nvPr/>
                </p:nvSpPr>
                <p:spPr>
                  <a:xfrm>
                    <a:off x="4043792" y="10859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24" name="平行四辺形 123"/>
                  <p:cNvSpPr/>
                  <p:nvPr/>
                </p:nvSpPr>
                <p:spPr>
                  <a:xfrm>
                    <a:off x="4372523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25" name="平行四辺形 124"/>
                  <p:cNvSpPr/>
                  <p:nvPr/>
                </p:nvSpPr>
                <p:spPr>
                  <a:xfrm>
                    <a:off x="4700377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26" name="平行四辺形 125"/>
                  <p:cNvSpPr/>
                  <p:nvPr/>
                </p:nvSpPr>
                <p:spPr>
                  <a:xfrm>
                    <a:off x="5029108" y="10768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grpSp>
              <p:nvGrpSpPr>
                <p:cNvPr id="128" name="図形グループ 127"/>
                <p:cNvGrpSpPr/>
                <p:nvPr/>
              </p:nvGrpSpPr>
              <p:grpSpPr>
                <a:xfrm>
                  <a:off x="3961983" y="882826"/>
                  <a:ext cx="2771174" cy="1476140"/>
                  <a:chOff x="1599208" y="107680"/>
                  <a:chExt cx="3829702" cy="2255728"/>
                </a:xfrm>
              </p:grpSpPr>
              <p:sp>
                <p:nvSpPr>
                  <p:cNvPr id="129" name="平行四辺形 128"/>
                  <p:cNvSpPr/>
                  <p:nvPr/>
                </p:nvSpPr>
                <p:spPr>
                  <a:xfrm>
                    <a:off x="1599208" y="208121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0" name="平行四辺形 129"/>
                  <p:cNvSpPr/>
                  <p:nvPr/>
                </p:nvSpPr>
                <p:spPr>
                  <a:xfrm>
                    <a:off x="1927939" y="208075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1" name="平行四辺形 130"/>
                  <p:cNvSpPr/>
                  <p:nvPr/>
                </p:nvSpPr>
                <p:spPr>
                  <a:xfrm>
                    <a:off x="2248883" y="208121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2" name="平行四辺形 131"/>
                  <p:cNvSpPr/>
                  <p:nvPr/>
                </p:nvSpPr>
                <p:spPr>
                  <a:xfrm>
                    <a:off x="2577614" y="208075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3" name="平行四辺形 132"/>
                  <p:cNvSpPr/>
                  <p:nvPr/>
                </p:nvSpPr>
                <p:spPr>
                  <a:xfrm>
                    <a:off x="2901175" y="20807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4" name="平行四辺形 133"/>
                  <p:cNvSpPr/>
                  <p:nvPr/>
                </p:nvSpPr>
                <p:spPr>
                  <a:xfrm>
                    <a:off x="3229906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5" name="平行四辺形 134"/>
                  <p:cNvSpPr/>
                  <p:nvPr/>
                </p:nvSpPr>
                <p:spPr>
                  <a:xfrm>
                    <a:off x="3550850" y="20807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6" name="平行四辺形 135"/>
                  <p:cNvSpPr/>
                  <p:nvPr/>
                </p:nvSpPr>
                <p:spPr>
                  <a:xfrm>
                    <a:off x="3879581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7" name="平行四辺形 136"/>
                  <p:cNvSpPr/>
                  <p:nvPr/>
                </p:nvSpPr>
                <p:spPr>
                  <a:xfrm>
                    <a:off x="4207435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8" name="平行四辺形 137"/>
                  <p:cNvSpPr/>
                  <p:nvPr/>
                </p:nvSpPr>
                <p:spPr>
                  <a:xfrm>
                    <a:off x="4536166" y="207983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39" name="平行四辺形 138"/>
                  <p:cNvSpPr/>
                  <p:nvPr/>
                </p:nvSpPr>
                <p:spPr>
                  <a:xfrm>
                    <a:off x="1670279" y="179764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0" name="平行四辺形 139"/>
                  <p:cNvSpPr/>
                  <p:nvPr/>
                </p:nvSpPr>
                <p:spPr>
                  <a:xfrm>
                    <a:off x="1999010" y="179718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1" name="平行四辺形 140"/>
                  <p:cNvSpPr/>
                  <p:nvPr/>
                </p:nvSpPr>
                <p:spPr>
                  <a:xfrm>
                    <a:off x="2319954" y="179764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2" name="平行四辺形 141"/>
                  <p:cNvSpPr/>
                  <p:nvPr/>
                </p:nvSpPr>
                <p:spPr>
                  <a:xfrm>
                    <a:off x="2648685" y="179718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3" name="平行四辺形 142"/>
                  <p:cNvSpPr/>
                  <p:nvPr/>
                </p:nvSpPr>
                <p:spPr>
                  <a:xfrm>
                    <a:off x="2972246" y="179718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4" name="平行四辺形 143"/>
                  <p:cNvSpPr/>
                  <p:nvPr/>
                </p:nvSpPr>
                <p:spPr>
                  <a:xfrm>
                    <a:off x="3300977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5" name="平行四辺形 144"/>
                  <p:cNvSpPr/>
                  <p:nvPr/>
                </p:nvSpPr>
                <p:spPr>
                  <a:xfrm>
                    <a:off x="3621921" y="179718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6" name="平行四辺形 145"/>
                  <p:cNvSpPr/>
                  <p:nvPr/>
                </p:nvSpPr>
                <p:spPr>
                  <a:xfrm>
                    <a:off x="3950652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7" name="平行四辺形 146"/>
                  <p:cNvSpPr/>
                  <p:nvPr/>
                </p:nvSpPr>
                <p:spPr>
                  <a:xfrm>
                    <a:off x="4278506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8" name="平行四辺形 147"/>
                  <p:cNvSpPr/>
                  <p:nvPr/>
                </p:nvSpPr>
                <p:spPr>
                  <a:xfrm>
                    <a:off x="4607237" y="179626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49" name="平行四辺形 148"/>
                  <p:cNvSpPr/>
                  <p:nvPr/>
                </p:nvSpPr>
                <p:spPr>
                  <a:xfrm>
                    <a:off x="1739849" y="151406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0" name="平行四辺形 149"/>
                  <p:cNvSpPr/>
                  <p:nvPr/>
                </p:nvSpPr>
                <p:spPr>
                  <a:xfrm>
                    <a:off x="2068580" y="151361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1" name="平行四辺形 150"/>
                  <p:cNvSpPr/>
                  <p:nvPr/>
                </p:nvSpPr>
                <p:spPr>
                  <a:xfrm>
                    <a:off x="2389524" y="151406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2" name="平行四辺形 151"/>
                  <p:cNvSpPr/>
                  <p:nvPr/>
                </p:nvSpPr>
                <p:spPr>
                  <a:xfrm>
                    <a:off x="2718255" y="151361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3" name="平行四辺形 152"/>
                  <p:cNvSpPr/>
                  <p:nvPr/>
                </p:nvSpPr>
                <p:spPr>
                  <a:xfrm>
                    <a:off x="3041816" y="151361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4" name="平行四辺形 153"/>
                  <p:cNvSpPr/>
                  <p:nvPr/>
                </p:nvSpPr>
                <p:spPr>
                  <a:xfrm>
                    <a:off x="3370547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5" name="平行四辺形 154"/>
                  <p:cNvSpPr/>
                  <p:nvPr/>
                </p:nvSpPr>
                <p:spPr>
                  <a:xfrm>
                    <a:off x="3691491" y="151361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6" name="平行四辺形 155"/>
                  <p:cNvSpPr/>
                  <p:nvPr/>
                </p:nvSpPr>
                <p:spPr>
                  <a:xfrm>
                    <a:off x="4020222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7" name="平行四辺形 156"/>
                  <p:cNvSpPr/>
                  <p:nvPr/>
                </p:nvSpPr>
                <p:spPr>
                  <a:xfrm>
                    <a:off x="4348076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8" name="平行四辺形 157"/>
                  <p:cNvSpPr/>
                  <p:nvPr/>
                </p:nvSpPr>
                <p:spPr>
                  <a:xfrm>
                    <a:off x="4676807" y="151269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59" name="平行四辺形 158"/>
                  <p:cNvSpPr/>
                  <p:nvPr/>
                </p:nvSpPr>
                <p:spPr>
                  <a:xfrm>
                    <a:off x="1810920" y="123049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0" name="平行四辺形 159"/>
                  <p:cNvSpPr/>
                  <p:nvPr/>
                </p:nvSpPr>
                <p:spPr>
                  <a:xfrm>
                    <a:off x="2139651" y="123004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1" name="平行四辺形 160"/>
                  <p:cNvSpPr/>
                  <p:nvPr/>
                </p:nvSpPr>
                <p:spPr>
                  <a:xfrm>
                    <a:off x="2460595" y="123049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2" name="平行四辺形 161"/>
                  <p:cNvSpPr/>
                  <p:nvPr/>
                </p:nvSpPr>
                <p:spPr>
                  <a:xfrm>
                    <a:off x="2789326" y="123004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3" name="平行四辺形 162"/>
                  <p:cNvSpPr/>
                  <p:nvPr/>
                </p:nvSpPr>
                <p:spPr>
                  <a:xfrm>
                    <a:off x="3112887" y="123004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4" name="平行四辺形 163"/>
                  <p:cNvSpPr/>
                  <p:nvPr/>
                </p:nvSpPr>
                <p:spPr>
                  <a:xfrm>
                    <a:off x="3441618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5" name="平行四辺形 164"/>
                  <p:cNvSpPr/>
                  <p:nvPr/>
                </p:nvSpPr>
                <p:spPr>
                  <a:xfrm>
                    <a:off x="3762562" y="123004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6" name="平行四辺形 165"/>
                  <p:cNvSpPr/>
                  <p:nvPr/>
                </p:nvSpPr>
                <p:spPr>
                  <a:xfrm>
                    <a:off x="4091293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7" name="平行四辺形 166"/>
                  <p:cNvSpPr/>
                  <p:nvPr/>
                </p:nvSpPr>
                <p:spPr>
                  <a:xfrm>
                    <a:off x="4419147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8" name="平行四辺形 167"/>
                  <p:cNvSpPr/>
                  <p:nvPr/>
                </p:nvSpPr>
                <p:spPr>
                  <a:xfrm>
                    <a:off x="4747878" y="122912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69" name="平行四辺形 168"/>
                  <p:cNvSpPr/>
                  <p:nvPr/>
                </p:nvSpPr>
                <p:spPr>
                  <a:xfrm>
                    <a:off x="1880438" y="95976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0" name="平行四辺形 169"/>
                  <p:cNvSpPr/>
                  <p:nvPr/>
                </p:nvSpPr>
                <p:spPr>
                  <a:xfrm>
                    <a:off x="2209169" y="95930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1" name="平行四辺形 170"/>
                  <p:cNvSpPr/>
                  <p:nvPr/>
                </p:nvSpPr>
                <p:spPr>
                  <a:xfrm>
                    <a:off x="2530113" y="95976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2" name="平行四辺形 171"/>
                  <p:cNvSpPr/>
                  <p:nvPr/>
                </p:nvSpPr>
                <p:spPr>
                  <a:xfrm>
                    <a:off x="2858844" y="95930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3" name="平行四辺形 172"/>
                  <p:cNvSpPr/>
                  <p:nvPr/>
                </p:nvSpPr>
                <p:spPr>
                  <a:xfrm>
                    <a:off x="3182405" y="95930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4" name="平行四辺形 173"/>
                  <p:cNvSpPr/>
                  <p:nvPr/>
                </p:nvSpPr>
                <p:spPr>
                  <a:xfrm>
                    <a:off x="3511136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5" name="平行四辺形 174"/>
                  <p:cNvSpPr/>
                  <p:nvPr/>
                </p:nvSpPr>
                <p:spPr>
                  <a:xfrm>
                    <a:off x="3832080" y="95930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6" name="平行四辺形 175"/>
                  <p:cNvSpPr/>
                  <p:nvPr/>
                </p:nvSpPr>
                <p:spPr>
                  <a:xfrm>
                    <a:off x="4160811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7" name="平行四辺形 176"/>
                  <p:cNvSpPr/>
                  <p:nvPr/>
                </p:nvSpPr>
                <p:spPr>
                  <a:xfrm>
                    <a:off x="4488665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8" name="平行四辺形 177"/>
                  <p:cNvSpPr/>
                  <p:nvPr/>
                </p:nvSpPr>
                <p:spPr>
                  <a:xfrm>
                    <a:off x="4817396" y="95839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79" name="平行四辺形 178"/>
                  <p:cNvSpPr/>
                  <p:nvPr/>
                </p:nvSpPr>
                <p:spPr>
                  <a:xfrm>
                    <a:off x="1951509" y="67619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0" name="平行四辺形 179"/>
                  <p:cNvSpPr/>
                  <p:nvPr/>
                </p:nvSpPr>
                <p:spPr>
                  <a:xfrm>
                    <a:off x="2280240" y="67573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1" name="平行四辺形 180"/>
                  <p:cNvSpPr/>
                  <p:nvPr/>
                </p:nvSpPr>
                <p:spPr>
                  <a:xfrm>
                    <a:off x="2601184" y="67619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2" name="平行四辺形 181"/>
                  <p:cNvSpPr/>
                  <p:nvPr/>
                </p:nvSpPr>
                <p:spPr>
                  <a:xfrm>
                    <a:off x="2929915" y="67573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3" name="平行四辺形 182"/>
                  <p:cNvSpPr/>
                  <p:nvPr/>
                </p:nvSpPr>
                <p:spPr>
                  <a:xfrm>
                    <a:off x="3253476" y="67573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4" name="平行四辺形 183"/>
                  <p:cNvSpPr/>
                  <p:nvPr/>
                </p:nvSpPr>
                <p:spPr>
                  <a:xfrm>
                    <a:off x="3582207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5" name="平行四辺形 184"/>
                  <p:cNvSpPr/>
                  <p:nvPr/>
                </p:nvSpPr>
                <p:spPr>
                  <a:xfrm>
                    <a:off x="3903151" y="67573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6" name="平行四辺形 185"/>
                  <p:cNvSpPr/>
                  <p:nvPr/>
                </p:nvSpPr>
                <p:spPr>
                  <a:xfrm>
                    <a:off x="4231882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7" name="平行四辺形 186"/>
                  <p:cNvSpPr/>
                  <p:nvPr/>
                </p:nvSpPr>
                <p:spPr>
                  <a:xfrm>
                    <a:off x="4559736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8" name="平行四辺形 187"/>
                  <p:cNvSpPr/>
                  <p:nvPr/>
                </p:nvSpPr>
                <p:spPr>
                  <a:xfrm>
                    <a:off x="4888467" y="67482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89" name="平行四辺形 188"/>
                  <p:cNvSpPr/>
                  <p:nvPr/>
                </p:nvSpPr>
                <p:spPr>
                  <a:xfrm>
                    <a:off x="2021079" y="39262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0" name="平行四辺形 189"/>
                  <p:cNvSpPr/>
                  <p:nvPr/>
                </p:nvSpPr>
                <p:spPr>
                  <a:xfrm>
                    <a:off x="2349810" y="39216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1" name="平行四辺形 190"/>
                  <p:cNvSpPr/>
                  <p:nvPr/>
                </p:nvSpPr>
                <p:spPr>
                  <a:xfrm>
                    <a:off x="2670754" y="39262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2" name="平行四辺形 191"/>
                  <p:cNvSpPr/>
                  <p:nvPr/>
                </p:nvSpPr>
                <p:spPr>
                  <a:xfrm>
                    <a:off x="2999485" y="39216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3" name="平行四辺形 192"/>
                  <p:cNvSpPr/>
                  <p:nvPr/>
                </p:nvSpPr>
                <p:spPr>
                  <a:xfrm>
                    <a:off x="3323046" y="39216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4" name="平行四辺形 193"/>
                  <p:cNvSpPr/>
                  <p:nvPr/>
                </p:nvSpPr>
                <p:spPr>
                  <a:xfrm>
                    <a:off x="3651777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5" name="平行四辺形 194"/>
                  <p:cNvSpPr/>
                  <p:nvPr/>
                </p:nvSpPr>
                <p:spPr>
                  <a:xfrm>
                    <a:off x="3972721" y="39216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6" name="平行四辺形 195"/>
                  <p:cNvSpPr/>
                  <p:nvPr/>
                </p:nvSpPr>
                <p:spPr>
                  <a:xfrm>
                    <a:off x="4301452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7" name="平行四辺形 196"/>
                  <p:cNvSpPr/>
                  <p:nvPr/>
                </p:nvSpPr>
                <p:spPr>
                  <a:xfrm>
                    <a:off x="4629306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8" name="平行四辺形 197"/>
                  <p:cNvSpPr/>
                  <p:nvPr/>
                </p:nvSpPr>
                <p:spPr>
                  <a:xfrm>
                    <a:off x="4958037" y="39125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199" name="平行四辺形 198"/>
                  <p:cNvSpPr/>
                  <p:nvPr/>
                </p:nvSpPr>
                <p:spPr>
                  <a:xfrm>
                    <a:off x="2092150" y="1090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200" name="平行四辺形 199"/>
                  <p:cNvSpPr/>
                  <p:nvPr/>
                </p:nvSpPr>
                <p:spPr>
                  <a:xfrm>
                    <a:off x="2420881" y="1085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201" name="平行四辺形 200"/>
                  <p:cNvSpPr/>
                  <p:nvPr/>
                </p:nvSpPr>
                <p:spPr>
                  <a:xfrm>
                    <a:off x="2741825" y="1090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202" name="平行四辺形 201"/>
                  <p:cNvSpPr/>
                  <p:nvPr/>
                </p:nvSpPr>
                <p:spPr>
                  <a:xfrm>
                    <a:off x="3070556" y="1085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203" name="平行四辺形 202"/>
                  <p:cNvSpPr/>
                  <p:nvPr/>
                </p:nvSpPr>
                <p:spPr>
                  <a:xfrm>
                    <a:off x="3394117" y="10859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204" name="平行四辺形 203"/>
                  <p:cNvSpPr/>
                  <p:nvPr/>
                </p:nvSpPr>
                <p:spPr>
                  <a:xfrm>
                    <a:off x="3722848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205" name="平行四辺形 204"/>
                  <p:cNvSpPr/>
                  <p:nvPr/>
                </p:nvSpPr>
                <p:spPr>
                  <a:xfrm>
                    <a:off x="4043792" y="10859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206" name="平行四辺形 205"/>
                  <p:cNvSpPr/>
                  <p:nvPr/>
                </p:nvSpPr>
                <p:spPr>
                  <a:xfrm>
                    <a:off x="4372523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207" name="平行四辺形 206"/>
                  <p:cNvSpPr/>
                  <p:nvPr/>
                </p:nvSpPr>
                <p:spPr>
                  <a:xfrm>
                    <a:off x="4700377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208" name="平行四辺形 207"/>
                  <p:cNvSpPr/>
                  <p:nvPr/>
                </p:nvSpPr>
                <p:spPr>
                  <a:xfrm>
                    <a:off x="5029108" y="10768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  <p:grpSp>
            <p:nvGrpSpPr>
              <p:cNvPr id="374" name="図形グループ 373"/>
              <p:cNvGrpSpPr/>
              <p:nvPr/>
            </p:nvGrpSpPr>
            <p:grpSpPr>
              <a:xfrm>
                <a:off x="766138" y="3155567"/>
                <a:ext cx="5133948" cy="1476140"/>
                <a:chOff x="1599209" y="882826"/>
                <a:chExt cx="5133948" cy="1476140"/>
              </a:xfrm>
            </p:grpSpPr>
            <p:grpSp>
              <p:nvGrpSpPr>
                <p:cNvPr id="375" name="図形グループ 374"/>
                <p:cNvGrpSpPr/>
                <p:nvPr/>
              </p:nvGrpSpPr>
              <p:grpSpPr>
                <a:xfrm>
                  <a:off x="1599209" y="882826"/>
                  <a:ext cx="2771174" cy="1476140"/>
                  <a:chOff x="1599208" y="107680"/>
                  <a:chExt cx="3829702" cy="2255728"/>
                </a:xfrm>
              </p:grpSpPr>
              <p:sp>
                <p:nvSpPr>
                  <p:cNvPr id="457" name="平行四辺形 456"/>
                  <p:cNvSpPr/>
                  <p:nvPr/>
                </p:nvSpPr>
                <p:spPr>
                  <a:xfrm>
                    <a:off x="1599208" y="208121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58" name="平行四辺形 457"/>
                  <p:cNvSpPr/>
                  <p:nvPr/>
                </p:nvSpPr>
                <p:spPr>
                  <a:xfrm>
                    <a:off x="1927939" y="208075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59" name="平行四辺形 458"/>
                  <p:cNvSpPr/>
                  <p:nvPr/>
                </p:nvSpPr>
                <p:spPr>
                  <a:xfrm>
                    <a:off x="2248883" y="208121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0" name="平行四辺形 459"/>
                  <p:cNvSpPr/>
                  <p:nvPr/>
                </p:nvSpPr>
                <p:spPr>
                  <a:xfrm>
                    <a:off x="2577614" y="208075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1" name="平行四辺形 460"/>
                  <p:cNvSpPr/>
                  <p:nvPr/>
                </p:nvSpPr>
                <p:spPr>
                  <a:xfrm>
                    <a:off x="2901175" y="20807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2" name="平行四辺形 461"/>
                  <p:cNvSpPr/>
                  <p:nvPr/>
                </p:nvSpPr>
                <p:spPr>
                  <a:xfrm>
                    <a:off x="3229906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3" name="平行四辺形 462"/>
                  <p:cNvSpPr/>
                  <p:nvPr/>
                </p:nvSpPr>
                <p:spPr>
                  <a:xfrm>
                    <a:off x="3550850" y="20807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4" name="平行四辺形 463"/>
                  <p:cNvSpPr/>
                  <p:nvPr/>
                </p:nvSpPr>
                <p:spPr>
                  <a:xfrm>
                    <a:off x="3879581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5" name="平行四辺形 464"/>
                  <p:cNvSpPr/>
                  <p:nvPr/>
                </p:nvSpPr>
                <p:spPr>
                  <a:xfrm>
                    <a:off x="4207435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6" name="平行四辺形 465"/>
                  <p:cNvSpPr/>
                  <p:nvPr/>
                </p:nvSpPr>
                <p:spPr>
                  <a:xfrm>
                    <a:off x="4536166" y="207983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7" name="平行四辺形 466"/>
                  <p:cNvSpPr/>
                  <p:nvPr/>
                </p:nvSpPr>
                <p:spPr>
                  <a:xfrm>
                    <a:off x="1670279" y="179764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8" name="平行四辺形 467"/>
                  <p:cNvSpPr/>
                  <p:nvPr/>
                </p:nvSpPr>
                <p:spPr>
                  <a:xfrm>
                    <a:off x="1999010" y="179718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9" name="平行四辺形 468"/>
                  <p:cNvSpPr/>
                  <p:nvPr/>
                </p:nvSpPr>
                <p:spPr>
                  <a:xfrm>
                    <a:off x="2319954" y="179764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0" name="平行四辺形 469"/>
                  <p:cNvSpPr/>
                  <p:nvPr/>
                </p:nvSpPr>
                <p:spPr>
                  <a:xfrm>
                    <a:off x="2648685" y="179718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1" name="平行四辺形 470"/>
                  <p:cNvSpPr/>
                  <p:nvPr/>
                </p:nvSpPr>
                <p:spPr>
                  <a:xfrm>
                    <a:off x="2972246" y="179718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2" name="平行四辺形 471"/>
                  <p:cNvSpPr/>
                  <p:nvPr/>
                </p:nvSpPr>
                <p:spPr>
                  <a:xfrm>
                    <a:off x="3300977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3" name="平行四辺形 472"/>
                  <p:cNvSpPr/>
                  <p:nvPr/>
                </p:nvSpPr>
                <p:spPr>
                  <a:xfrm>
                    <a:off x="3621921" y="179718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4" name="平行四辺形 473"/>
                  <p:cNvSpPr/>
                  <p:nvPr/>
                </p:nvSpPr>
                <p:spPr>
                  <a:xfrm>
                    <a:off x="3950652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5" name="平行四辺形 474"/>
                  <p:cNvSpPr/>
                  <p:nvPr/>
                </p:nvSpPr>
                <p:spPr>
                  <a:xfrm>
                    <a:off x="4278506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6" name="平行四辺形 475"/>
                  <p:cNvSpPr/>
                  <p:nvPr/>
                </p:nvSpPr>
                <p:spPr>
                  <a:xfrm>
                    <a:off x="4607237" y="179626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7" name="平行四辺形 476"/>
                  <p:cNvSpPr/>
                  <p:nvPr/>
                </p:nvSpPr>
                <p:spPr>
                  <a:xfrm>
                    <a:off x="1739849" y="151406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8" name="平行四辺形 477"/>
                  <p:cNvSpPr/>
                  <p:nvPr/>
                </p:nvSpPr>
                <p:spPr>
                  <a:xfrm>
                    <a:off x="2068580" y="151361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79" name="平行四辺形 478"/>
                  <p:cNvSpPr/>
                  <p:nvPr/>
                </p:nvSpPr>
                <p:spPr>
                  <a:xfrm>
                    <a:off x="2389524" y="151406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0" name="平行四辺形 479"/>
                  <p:cNvSpPr/>
                  <p:nvPr/>
                </p:nvSpPr>
                <p:spPr>
                  <a:xfrm>
                    <a:off x="2718255" y="151361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1" name="平行四辺形 480"/>
                  <p:cNvSpPr/>
                  <p:nvPr/>
                </p:nvSpPr>
                <p:spPr>
                  <a:xfrm>
                    <a:off x="3041816" y="151361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2" name="平行四辺形 481"/>
                  <p:cNvSpPr/>
                  <p:nvPr/>
                </p:nvSpPr>
                <p:spPr>
                  <a:xfrm>
                    <a:off x="3370547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3" name="平行四辺形 482"/>
                  <p:cNvSpPr/>
                  <p:nvPr/>
                </p:nvSpPr>
                <p:spPr>
                  <a:xfrm>
                    <a:off x="3691491" y="151361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4" name="平行四辺形 483"/>
                  <p:cNvSpPr/>
                  <p:nvPr/>
                </p:nvSpPr>
                <p:spPr>
                  <a:xfrm>
                    <a:off x="4020222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5" name="平行四辺形 484"/>
                  <p:cNvSpPr/>
                  <p:nvPr/>
                </p:nvSpPr>
                <p:spPr>
                  <a:xfrm>
                    <a:off x="4348076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6" name="平行四辺形 485"/>
                  <p:cNvSpPr/>
                  <p:nvPr/>
                </p:nvSpPr>
                <p:spPr>
                  <a:xfrm>
                    <a:off x="4676807" y="151269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7" name="平行四辺形 486"/>
                  <p:cNvSpPr/>
                  <p:nvPr/>
                </p:nvSpPr>
                <p:spPr>
                  <a:xfrm>
                    <a:off x="1810920" y="123049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8" name="平行四辺形 487"/>
                  <p:cNvSpPr/>
                  <p:nvPr/>
                </p:nvSpPr>
                <p:spPr>
                  <a:xfrm>
                    <a:off x="2139651" y="123004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89" name="平行四辺形 488"/>
                  <p:cNvSpPr/>
                  <p:nvPr/>
                </p:nvSpPr>
                <p:spPr>
                  <a:xfrm>
                    <a:off x="2460595" y="123049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0" name="平行四辺形 489"/>
                  <p:cNvSpPr/>
                  <p:nvPr/>
                </p:nvSpPr>
                <p:spPr>
                  <a:xfrm>
                    <a:off x="2789326" y="123004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1" name="平行四辺形 490"/>
                  <p:cNvSpPr/>
                  <p:nvPr/>
                </p:nvSpPr>
                <p:spPr>
                  <a:xfrm>
                    <a:off x="3112887" y="123004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2" name="平行四辺形 491"/>
                  <p:cNvSpPr/>
                  <p:nvPr/>
                </p:nvSpPr>
                <p:spPr>
                  <a:xfrm>
                    <a:off x="3441618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3" name="平行四辺形 492"/>
                  <p:cNvSpPr/>
                  <p:nvPr/>
                </p:nvSpPr>
                <p:spPr>
                  <a:xfrm>
                    <a:off x="3762562" y="123004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4" name="平行四辺形 493"/>
                  <p:cNvSpPr/>
                  <p:nvPr/>
                </p:nvSpPr>
                <p:spPr>
                  <a:xfrm>
                    <a:off x="4091293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5" name="平行四辺形 494"/>
                  <p:cNvSpPr/>
                  <p:nvPr/>
                </p:nvSpPr>
                <p:spPr>
                  <a:xfrm>
                    <a:off x="4419147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6" name="平行四辺形 495"/>
                  <p:cNvSpPr/>
                  <p:nvPr/>
                </p:nvSpPr>
                <p:spPr>
                  <a:xfrm>
                    <a:off x="4747878" y="122912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7" name="平行四辺形 496"/>
                  <p:cNvSpPr/>
                  <p:nvPr/>
                </p:nvSpPr>
                <p:spPr>
                  <a:xfrm>
                    <a:off x="1880438" y="95976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8" name="平行四辺形 497"/>
                  <p:cNvSpPr/>
                  <p:nvPr/>
                </p:nvSpPr>
                <p:spPr>
                  <a:xfrm>
                    <a:off x="2209169" y="95930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9" name="平行四辺形 498"/>
                  <p:cNvSpPr/>
                  <p:nvPr/>
                </p:nvSpPr>
                <p:spPr>
                  <a:xfrm>
                    <a:off x="2530113" y="95976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0" name="平行四辺形 499"/>
                  <p:cNvSpPr/>
                  <p:nvPr/>
                </p:nvSpPr>
                <p:spPr>
                  <a:xfrm>
                    <a:off x="2858844" y="95930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1" name="平行四辺形 500"/>
                  <p:cNvSpPr/>
                  <p:nvPr/>
                </p:nvSpPr>
                <p:spPr>
                  <a:xfrm>
                    <a:off x="3182405" y="95930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2" name="平行四辺形 501"/>
                  <p:cNvSpPr/>
                  <p:nvPr/>
                </p:nvSpPr>
                <p:spPr>
                  <a:xfrm>
                    <a:off x="3511136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3" name="平行四辺形 502"/>
                  <p:cNvSpPr/>
                  <p:nvPr/>
                </p:nvSpPr>
                <p:spPr>
                  <a:xfrm>
                    <a:off x="3832080" y="95930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4" name="平行四辺形 503"/>
                  <p:cNvSpPr/>
                  <p:nvPr/>
                </p:nvSpPr>
                <p:spPr>
                  <a:xfrm>
                    <a:off x="4160811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5" name="平行四辺形 504"/>
                  <p:cNvSpPr/>
                  <p:nvPr/>
                </p:nvSpPr>
                <p:spPr>
                  <a:xfrm>
                    <a:off x="4488665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6" name="平行四辺形 505"/>
                  <p:cNvSpPr/>
                  <p:nvPr/>
                </p:nvSpPr>
                <p:spPr>
                  <a:xfrm>
                    <a:off x="4817396" y="95839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7" name="平行四辺形 506"/>
                  <p:cNvSpPr/>
                  <p:nvPr/>
                </p:nvSpPr>
                <p:spPr>
                  <a:xfrm>
                    <a:off x="1951509" y="67619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8" name="平行四辺形 507"/>
                  <p:cNvSpPr/>
                  <p:nvPr/>
                </p:nvSpPr>
                <p:spPr>
                  <a:xfrm>
                    <a:off x="2280240" y="67573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09" name="平行四辺形 508"/>
                  <p:cNvSpPr/>
                  <p:nvPr/>
                </p:nvSpPr>
                <p:spPr>
                  <a:xfrm>
                    <a:off x="2601184" y="67619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0" name="平行四辺形 509"/>
                  <p:cNvSpPr/>
                  <p:nvPr/>
                </p:nvSpPr>
                <p:spPr>
                  <a:xfrm>
                    <a:off x="2929915" y="67573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1" name="平行四辺形 510"/>
                  <p:cNvSpPr/>
                  <p:nvPr/>
                </p:nvSpPr>
                <p:spPr>
                  <a:xfrm>
                    <a:off x="3253476" y="67573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2" name="平行四辺形 511"/>
                  <p:cNvSpPr/>
                  <p:nvPr/>
                </p:nvSpPr>
                <p:spPr>
                  <a:xfrm>
                    <a:off x="3582207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3" name="平行四辺形 512"/>
                  <p:cNvSpPr/>
                  <p:nvPr/>
                </p:nvSpPr>
                <p:spPr>
                  <a:xfrm>
                    <a:off x="3903151" y="67573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4" name="平行四辺形 513"/>
                  <p:cNvSpPr/>
                  <p:nvPr/>
                </p:nvSpPr>
                <p:spPr>
                  <a:xfrm>
                    <a:off x="4231882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5" name="平行四辺形 514"/>
                  <p:cNvSpPr/>
                  <p:nvPr/>
                </p:nvSpPr>
                <p:spPr>
                  <a:xfrm>
                    <a:off x="4559736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6" name="平行四辺形 515"/>
                  <p:cNvSpPr/>
                  <p:nvPr/>
                </p:nvSpPr>
                <p:spPr>
                  <a:xfrm>
                    <a:off x="4888467" y="67482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7" name="平行四辺形 516"/>
                  <p:cNvSpPr/>
                  <p:nvPr/>
                </p:nvSpPr>
                <p:spPr>
                  <a:xfrm>
                    <a:off x="2021079" y="39262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8" name="平行四辺形 517"/>
                  <p:cNvSpPr/>
                  <p:nvPr/>
                </p:nvSpPr>
                <p:spPr>
                  <a:xfrm>
                    <a:off x="2349810" y="39216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19" name="平行四辺形 518"/>
                  <p:cNvSpPr/>
                  <p:nvPr/>
                </p:nvSpPr>
                <p:spPr>
                  <a:xfrm>
                    <a:off x="2670754" y="39262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0" name="平行四辺形 519"/>
                  <p:cNvSpPr/>
                  <p:nvPr/>
                </p:nvSpPr>
                <p:spPr>
                  <a:xfrm>
                    <a:off x="2999485" y="39216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1" name="平行四辺形 520"/>
                  <p:cNvSpPr/>
                  <p:nvPr/>
                </p:nvSpPr>
                <p:spPr>
                  <a:xfrm>
                    <a:off x="3323046" y="39216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2" name="平行四辺形 521"/>
                  <p:cNvSpPr/>
                  <p:nvPr/>
                </p:nvSpPr>
                <p:spPr>
                  <a:xfrm>
                    <a:off x="3651777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3" name="平行四辺形 522"/>
                  <p:cNvSpPr/>
                  <p:nvPr/>
                </p:nvSpPr>
                <p:spPr>
                  <a:xfrm>
                    <a:off x="3972721" y="39216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4" name="平行四辺形 523"/>
                  <p:cNvSpPr/>
                  <p:nvPr/>
                </p:nvSpPr>
                <p:spPr>
                  <a:xfrm>
                    <a:off x="4301452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5" name="平行四辺形 524"/>
                  <p:cNvSpPr/>
                  <p:nvPr/>
                </p:nvSpPr>
                <p:spPr>
                  <a:xfrm>
                    <a:off x="4629306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6" name="平行四辺形 525"/>
                  <p:cNvSpPr/>
                  <p:nvPr/>
                </p:nvSpPr>
                <p:spPr>
                  <a:xfrm>
                    <a:off x="4958037" y="39125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7" name="平行四辺形 526"/>
                  <p:cNvSpPr/>
                  <p:nvPr/>
                </p:nvSpPr>
                <p:spPr>
                  <a:xfrm>
                    <a:off x="2092150" y="1090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8" name="平行四辺形 527"/>
                  <p:cNvSpPr/>
                  <p:nvPr/>
                </p:nvSpPr>
                <p:spPr>
                  <a:xfrm>
                    <a:off x="2420881" y="1085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29" name="平行四辺形 528"/>
                  <p:cNvSpPr/>
                  <p:nvPr/>
                </p:nvSpPr>
                <p:spPr>
                  <a:xfrm>
                    <a:off x="2741825" y="1090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30" name="平行四辺形 529"/>
                  <p:cNvSpPr/>
                  <p:nvPr/>
                </p:nvSpPr>
                <p:spPr>
                  <a:xfrm>
                    <a:off x="3070556" y="1085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31" name="平行四辺形 530"/>
                  <p:cNvSpPr/>
                  <p:nvPr/>
                </p:nvSpPr>
                <p:spPr>
                  <a:xfrm>
                    <a:off x="3394117" y="10859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32" name="平行四辺形 531"/>
                  <p:cNvSpPr/>
                  <p:nvPr/>
                </p:nvSpPr>
                <p:spPr>
                  <a:xfrm>
                    <a:off x="3722848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33" name="平行四辺形 532"/>
                  <p:cNvSpPr/>
                  <p:nvPr/>
                </p:nvSpPr>
                <p:spPr>
                  <a:xfrm>
                    <a:off x="4043792" y="10859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34" name="平行四辺形 533"/>
                  <p:cNvSpPr/>
                  <p:nvPr/>
                </p:nvSpPr>
                <p:spPr>
                  <a:xfrm>
                    <a:off x="4372523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35" name="平行四辺形 534"/>
                  <p:cNvSpPr/>
                  <p:nvPr/>
                </p:nvSpPr>
                <p:spPr>
                  <a:xfrm>
                    <a:off x="4700377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536" name="平行四辺形 535"/>
                  <p:cNvSpPr/>
                  <p:nvPr/>
                </p:nvSpPr>
                <p:spPr>
                  <a:xfrm>
                    <a:off x="5029108" y="10768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grpSp>
              <p:nvGrpSpPr>
                <p:cNvPr id="376" name="図形グループ 375"/>
                <p:cNvGrpSpPr/>
                <p:nvPr/>
              </p:nvGrpSpPr>
              <p:grpSpPr>
                <a:xfrm>
                  <a:off x="3961983" y="882826"/>
                  <a:ext cx="2771174" cy="1476140"/>
                  <a:chOff x="1599208" y="107680"/>
                  <a:chExt cx="3829702" cy="2255728"/>
                </a:xfrm>
              </p:grpSpPr>
              <p:sp>
                <p:nvSpPr>
                  <p:cNvPr id="377" name="平行四辺形 376"/>
                  <p:cNvSpPr/>
                  <p:nvPr/>
                </p:nvSpPr>
                <p:spPr>
                  <a:xfrm>
                    <a:off x="1599208" y="208121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78" name="平行四辺形 377"/>
                  <p:cNvSpPr/>
                  <p:nvPr/>
                </p:nvSpPr>
                <p:spPr>
                  <a:xfrm>
                    <a:off x="1927939" y="208075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79" name="平行四辺形 378"/>
                  <p:cNvSpPr/>
                  <p:nvPr/>
                </p:nvSpPr>
                <p:spPr>
                  <a:xfrm>
                    <a:off x="2248883" y="208121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0" name="平行四辺形 379"/>
                  <p:cNvSpPr/>
                  <p:nvPr/>
                </p:nvSpPr>
                <p:spPr>
                  <a:xfrm>
                    <a:off x="2577614" y="208075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1" name="平行四辺形 380"/>
                  <p:cNvSpPr/>
                  <p:nvPr/>
                </p:nvSpPr>
                <p:spPr>
                  <a:xfrm>
                    <a:off x="2901175" y="20807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2" name="平行四辺形 381"/>
                  <p:cNvSpPr/>
                  <p:nvPr/>
                </p:nvSpPr>
                <p:spPr>
                  <a:xfrm>
                    <a:off x="3229906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3" name="平行四辺形 382"/>
                  <p:cNvSpPr/>
                  <p:nvPr/>
                </p:nvSpPr>
                <p:spPr>
                  <a:xfrm>
                    <a:off x="3550850" y="20807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4" name="平行四辺形 383"/>
                  <p:cNvSpPr/>
                  <p:nvPr/>
                </p:nvSpPr>
                <p:spPr>
                  <a:xfrm>
                    <a:off x="3879581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5" name="平行四辺形 384"/>
                  <p:cNvSpPr/>
                  <p:nvPr/>
                </p:nvSpPr>
                <p:spPr>
                  <a:xfrm>
                    <a:off x="4207435" y="20802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6" name="平行四辺形 385"/>
                  <p:cNvSpPr/>
                  <p:nvPr/>
                </p:nvSpPr>
                <p:spPr>
                  <a:xfrm>
                    <a:off x="4536166" y="207983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7" name="平行四辺形 386"/>
                  <p:cNvSpPr/>
                  <p:nvPr/>
                </p:nvSpPr>
                <p:spPr>
                  <a:xfrm>
                    <a:off x="1670279" y="179764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8" name="平行四辺形 387"/>
                  <p:cNvSpPr/>
                  <p:nvPr/>
                </p:nvSpPr>
                <p:spPr>
                  <a:xfrm>
                    <a:off x="1999010" y="179718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89" name="平行四辺形 388"/>
                  <p:cNvSpPr/>
                  <p:nvPr/>
                </p:nvSpPr>
                <p:spPr>
                  <a:xfrm>
                    <a:off x="2319954" y="179764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0" name="平行四辺形 389"/>
                  <p:cNvSpPr/>
                  <p:nvPr/>
                </p:nvSpPr>
                <p:spPr>
                  <a:xfrm>
                    <a:off x="2648685" y="179718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1" name="平行四辺形 390"/>
                  <p:cNvSpPr/>
                  <p:nvPr/>
                </p:nvSpPr>
                <p:spPr>
                  <a:xfrm>
                    <a:off x="2972246" y="179718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2" name="平行四辺形 391"/>
                  <p:cNvSpPr/>
                  <p:nvPr/>
                </p:nvSpPr>
                <p:spPr>
                  <a:xfrm>
                    <a:off x="3300977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3" name="平行四辺形 392"/>
                  <p:cNvSpPr/>
                  <p:nvPr/>
                </p:nvSpPr>
                <p:spPr>
                  <a:xfrm>
                    <a:off x="3621921" y="179718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4" name="平行四辺形 393"/>
                  <p:cNvSpPr/>
                  <p:nvPr/>
                </p:nvSpPr>
                <p:spPr>
                  <a:xfrm>
                    <a:off x="3950652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5" name="平行四辺形 394"/>
                  <p:cNvSpPr/>
                  <p:nvPr/>
                </p:nvSpPr>
                <p:spPr>
                  <a:xfrm>
                    <a:off x="4278506" y="179672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6" name="平行四辺形 395"/>
                  <p:cNvSpPr/>
                  <p:nvPr/>
                </p:nvSpPr>
                <p:spPr>
                  <a:xfrm>
                    <a:off x="4607237" y="179626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7" name="平行四辺形 396"/>
                  <p:cNvSpPr/>
                  <p:nvPr/>
                </p:nvSpPr>
                <p:spPr>
                  <a:xfrm>
                    <a:off x="1739849" y="151406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8" name="平行四辺形 397"/>
                  <p:cNvSpPr/>
                  <p:nvPr/>
                </p:nvSpPr>
                <p:spPr>
                  <a:xfrm>
                    <a:off x="2068580" y="151361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399" name="平行四辺形 398"/>
                  <p:cNvSpPr/>
                  <p:nvPr/>
                </p:nvSpPr>
                <p:spPr>
                  <a:xfrm>
                    <a:off x="2389524" y="151406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0" name="平行四辺形 399"/>
                  <p:cNvSpPr/>
                  <p:nvPr/>
                </p:nvSpPr>
                <p:spPr>
                  <a:xfrm>
                    <a:off x="2718255" y="151361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1" name="平行四辺形 400"/>
                  <p:cNvSpPr/>
                  <p:nvPr/>
                </p:nvSpPr>
                <p:spPr>
                  <a:xfrm>
                    <a:off x="3041816" y="151361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2" name="平行四辺形 401"/>
                  <p:cNvSpPr/>
                  <p:nvPr/>
                </p:nvSpPr>
                <p:spPr>
                  <a:xfrm>
                    <a:off x="3370547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3" name="平行四辺形 402"/>
                  <p:cNvSpPr/>
                  <p:nvPr/>
                </p:nvSpPr>
                <p:spPr>
                  <a:xfrm>
                    <a:off x="3691491" y="151361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4" name="平行四辺形 403"/>
                  <p:cNvSpPr/>
                  <p:nvPr/>
                </p:nvSpPr>
                <p:spPr>
                  <a:xfrm>
                    <a:off x="4020222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5" name="平行四辺形 404"/>
                  <p:cNvSpPr/>
                  <p:nvPr/>
                </p:nvSpPr>
                <p:spPr>
                  <a:xfrm>
                    <a:off x="4348076" y="151315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6" name="平行四辺形 405"/>
                  <p:cNvSpPr/>
                  <p:nvPr/>
                </p:nvSpPr>
                <p:spPr>
                  <a:xfrm>
                    <a:off x="4676807" y="151269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7" name="平行四辺形 406"/>
                  <p:cNvSpPr/>
                  <p:nvPr/>
                </p:nvSpPr>
                <p:spPr>
                  <a:xfrm>
                    <a:off x="1810920" y="123049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8" name="平行四辺形 407"/>
                  <p:cNvSpPr/>
                  <p:nvPr/>
                </p:nvSpPr>
                <p:spPr>
                  <a:xfrm>
                    <a:off x="2139651" y="123004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09" name="平行四辺形 408"/>
                  <p:cNvSpPr/>
                  <p:nvPr/>
                </p:nvSpPr>
                <p:spPr>
                  <a:xfrm>
                    <a:off x="2460595" y="1230499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0" name="平行四辺形 409"/>
                  <p:cNvSpPr/>
                  <p:nvPr/>
                </p:nvSpPr>
                <p:spPr>
                  <a:xfrm>
                    <a:off x="2789326" y="123004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1" name="平行四辺形 410"/>
                  <p:cNvSpPr/>
                  <p:nvPr/>
                </p:nvSpPr>
                <p:spPr>
                  <a:xfrm>
                    <a:off x="3112887" y="123004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2" name="平行四辺形 411"/>
                  <p:cNvSpPr/>
                  <p:nvPr/>
                </p:nvSpPr>
                <p:spPr>
                  <a:xfrm>
                    <a:off x="3441618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3" name="平行四辺形 412"/>
                  <p:cNvSpPr/>
                  <p:nvPr/>
                </p:nvSpPr>
                <p:spPr>
                  <a:xfrm>
                    <a:off x="3762562" y="123004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4" name="平行四辺形 413"/>
                  <p:cNvSpPr/>
                  <p:nvPr/>
                </p:nvSpPr>
                <p:spPr>
                  <a:xfrm>
                    <a:off x="4091293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5" name="平行四辺形 414"/>
                  <p:cNvSpPr/>
                  <p:nvPr/>
                </p:nvSpPr>
                <p:spPr>
                  <a:xfrm>
                    <a:off x="4419147" y="122958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6" name="平行四辺形 415"/>
                  <p:cNvSpPr/>
                  <p:nvPr/>
                </p:nvSpPr>
                <p:spPr>
                  <a:xfrm>
                    <a:off x="4747878" y="122912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7" name="平行四辺形 416"/>
                  <p:cNvSpPr/>
                  <p:nvPr/>
                </p:nvSpPr>
                <p:spPr>
                  <a:xfrm>
                    <a:off x="1880438" y="95976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8" name="平行四辺形 417"/>
                  <p:cNvSpPr/>
                  <p:nvPr/>
                </p:nvSpPr>
                <p:spPr>
                  <a:xfrm>
                    <a:off x="2209169" y="95930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19" name="平行四辺形 418"/>
                  <p:cNvSpPr/>
                  <p:nvPr/>
                </p:nvSpPr>
                <p:spPr>
                  <a:xfrm>
                    <a:off x="2530113" y="95976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0" name="平行四辺形 419"/>
                  <p:cNvSpPr/>
                  <p:nvPr/>
                </p:nvSpPr>
                <p:spPr>
                  <a:xfrm>
                    <a:off x="2858844" y="95930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1" name="平行四辺形 420"/>
                  <p:cNvSpPr/>
                  <p:nvPr/>
                </p:nvSpPr>
                <p:spPr>
                  <a:xfrm>
                    <a:off x="3182405" y="95930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2" name="平行四辺形 421"/>
                  <p:cNvSpPr/>
                  <p:nvPr/>
                </p:nvSpPr>
                <p:spPr>
                  <a:xfrm>
                    <a:off x="3511136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3" name="平行四辺形 422"/>
                  <p:cNvSpPr/>
                  <p:nvPr/>
                </p:nvSpPr>
                <p:spPr>
                  <a:xfrm>
                    <a:off x="3832080" y="95930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4" name="平行四辺形 423"/>
                  <p:cNvSpPr/>
                  <p:nvPr/>
                </p:nvSpPr>
                <p:spPr>
                  <a:xfrm>
                    <a:off x="4160811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5" name="平行四辺形 424"/>
                  <p:cNvSpPr/>
                  <p:nvPr/>
                </p:nvSpPr>
                <p:spPr>
                  <a:xfrm>
                    <a:off x="4488665" y="95884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6" name="平行四辺形 425"/>
                  <p:cNvSpPr/>
                  <p:nvPr/>
                </p:nvSpPr>
                <p:spPr>
                  <a:xfrm>
                    <a:off x="4817396" y="95839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7" name="平行四辺形 426"/>
                  <p:cNvSpPr/>
                  <p:nvPr/>
                </p:nvSpPr>
                <p:spPr>
                  <a:xfrm>
                    <a:off x="1951509" y="67619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8" name="平行四辺形 427"/>
                  <p:cNvSpPr/>
                  <p:nvPr/>
                </p:nvSpPr>
                <p:spPr>
                  <a:xfrm>
                    <a:off x="2280240" y="67573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9" name="平行四辺形 428"/>
                  <p:cNvSpPr/>
                  <p:nvPr/>
                </p:nvSpPr>
                <p:spPr>
                  <a:xfrm>
                    <a:off x="2601184" y="676193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0" name="平行四辺形 429"/>
                  <p:cNvSpPr/>
                  <p:nvPr/>
                </p:nvSpPr>
                <p:spPr>
                  <a:xfrm>
                    <a:off x="2929915" y="675736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1" name="平行四辺形 430"/>
                  <p:cNvSpPr/>
                  <p:nvPr/>
                </p:nvSpPr>
                <p:spPr>
                  <a:xfrm>
                    <a:off x="3253476" y="67573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2" name="平行四辺形 431"/>
                  <p:cNvSpPr/>
                  <p:nvPr/>
                </p:nvSpPr>
                <p:spPr>
                  <a:xfrm>
                    <a:off x="3582207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3" name="平行四辺形 432"/>
                  <p:cNvSpPr/>
                  <p:nvPr/>
                </p:nvSpPr>
                <p:spPr>
                  <a:xfrm>
                    <a:off x="3903151" y="67573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4" name="平行四辺形 433"/>
                  <p:cNvSpPr/>
                  <p:nvPr/>
                </p:nvSpPr>
                <p:spPr>
                  <a:xfrm>
                    <a:off x="4231882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5" name="平行四辺形 434"/>
                  <p:cNvSpPr/>
                  <p:nvPr/>
                </p:nvSpPr>
                <p:spPr>
                  <a:xfrm>
                    <a:off x="4559736" y="675278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6" name="平行四辺形 435"/>
                  <p:cNvSpPr/>
                  <p:nvPr/>
                </p:nvSpPr>
                <p:spPr>
                  <a:xfrm>
                    <a:off x="4888467" y="674821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7" name="平行四辺形 436"/>
                  <p:cNvSpPr/>
                  <p:nvPr/>
                </p:nvSpPr>
                <p:spPr>
                  <a:xfrm>
                    <a:off x="2021079" y="39262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8" name="平行四辺形 437"/>
                  <p:cNvSpPr/>
                  <p:nvPr/>
                </p:nvSpPr>
                <p:spPr>
                  <a:xfrm>
                    <a:off x="2349810" y="39216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9" name="平行四辺形 438"/>
                  <p:cNvSpPr/>
                  <p:nvPr/>
                </p:nvSpPr>
                <p:spPr>
                  <a:xfrm>
                    <a:off x="2670754" y="39262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0" name="平行四辺形 439"/>
                  <p:cNvSpPr/>
                  <p:nvPr/>
                </p:nvSpPr>
                <p:spPr>
                  <a:xfrm>
                    <a:off x="2999485" y="39216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1" name="平行四辺形 440"/>
                  <p:cNvSpPr/>
                  <p:nvPr/>
                </p:nvSpPr>
                <p:spPr>
                  <a:xfrm>
                    <a:off x="3323046" y="39216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2" name="平行四辺形 441"/>
                  <p:cNvSpPr/>
                  <p:nvPr/>
                </p:nvSpPr>
                <p:spPr>
                  <a:xfrm>
                    <a:off x="3651777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3" name="平行四辺形 442"/>
                  <p:cNvSpPr/>
                  <p:nvPr/>
                </p:nvSpPr>
                <p:spPr>
                  <a:xfrm>
                    <a:off x="3972721" y="39216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4" name="平行四辺形 443"/>
                  <p:cNvSpPr/>
                  <p:nvPr/>
                </p:nvSpPr>
                <p:spPr>
                  <a:xfrm>
                    <a:off x="4301452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5" name="平行四辺形 444"/>
                  <p:cNvSpPr/>
                  <p:nvPr/>
                </p:nvSpPr>
                <p:spPr>
                  <a:xfrm>
                    <a:off x="4629306" y="39170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6" name="平行四辺形 445"/>
                  <p:cNvSpPr/>
                  <p:nvPr/>
                </p:nvSpPr>
                <p:spPr>
                  <a:xfrm>
                    <a:off x="4958037" y="39125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7" name="平行四辺形 446"/>
                  <p:cNvSpPr/>
                  <p:nvPr/>
                </p:nvSpPr>
                <p:spPr>
                  <a:xfrm>
                    <a:off x="2092150" y="1090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8" name="平行四辺形 447"/>
                  <p:cNvSpPr/>
                  <p:nvPr/>
                </p:nvSpPr>
                <p:spPr>
                  <a:xfrm>
                    <a:off x="2420881" y="1085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9" name="平行四辺形 448"/>
                  <p:cNvSpPr/>
                  <p:nvPr/>
                </p:nvSpPr>
                <p:spPr>
                  <a:xfrm>
                    <a:off x="2741825" y="109052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50" name="平行四辺形 449"/>
                  <p:cNvSpPr/>
                  <p:nvPr/>
                </p:nvSpPr>
                <p:spPr>
                  <a:xfrm>
                    <a:off x="3070556" y="108595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51" name="平行四辺形 450"/>
                  <p:cNvSpPr/>
                  <p:nvPr/>
                </p:nvSpPr>
                <p:spPr>
                  <a:xfrm>
                    <a:off x="3394117" y="10859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52" name="平行四辺形 451"/>
                  <p:cNvSpPr/>
                  <p:nvPr/>
                </p:nvSpPr>
                <p:spPr>
                  <a:xfrm>
                    <a:off x="3722848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53" name="平行四辺形 452"/>
                  <p:cNvSpPr/>
                  <p:nvPr/>
                </p:nvSpPr>
                <p:spPr>
                  <a:xfrm>
                    <a:off x="4043792" y="108594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54" name="平行四辺形 453"/>
                  <p:cNvSpPr/>
                  <p:nvPr/>
                </p:nvSpPr>
                <p:spPr>
                  <a:xfrm>
                    <a:off x="4372523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55" name="平行四辺形 454"/>
                  <p:cNvSpPr/>
                  <p:nvPr/>
                </p:nvSpPr>
                <p:spPr>
                  <a:xfrm>
                    <a:off x="4700377" y="108137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56" name="平行四辺形 455"/>
                  <p:cNvSpPr/>
                  <p:nvPr/>
                </p:nvSpPr>
                <p:spPr>
                  <a:xfrm>
                    <a:off x="5029108" y="107680"/>
                    <a:ext cx="399802" cy="282198"/>
                  </a:xfrm>
                  <a:prstGeom prst="parallelogram">
                    <a:avLst/>
                  </a:prstGeom>
                  <a:solidFill>
                    <a:srgbClr val="FFFFFF"/>
                  </a:solidFill>
                  <a:ln w="19050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  <p:sp>
          <p:nvSpPr>
            <p:cNvPr id="565" name="四角形吹き出し 564"/>
            <p:cNvSpPr/>
            <p:nvPr/>
          </p:nvSpPr>
          <p:spPr>
            <a:xfrm flipV="1">
              <a:off x="343539" y="1794995"/>
              <a:ext cx="2738890" cy="1216167"/>
            </a:xfrm>
            <a:prstGeom prst="wedgeRectCallout">
              <a:avLst>
                <a:gd name="adj1" fmla="val -17217"/>
                <a:gd name="adj2" fmla="val -81276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539" name="図形グループ 538"/>
            <p:cNvGrpSpPr/>
            <p:nvPr/>
          </p:nvGrpSpPr>
          <p:grpSpPr>
            <a:xfrm>
              <a:off x="375420" y="1851800"/>
              <a:ext cx="2309550" cy="360000"/>
              <a:chOff x="2185341" y="2953605"/>
              <a:chExt cx="2309550" cy="360000"/>
            </a:xfrm>
          </p:grpSpPr>
          <p:sp>
            <p:nvSpPr>
              <p:cNvPr id="540" name="円/楕円 539"/>
              <p:cNvSpPr>
                <a:spLocks noChangeAspect="1"/>
              </p:cNvSpPr>
              <p:nvPr/>
            </p:nvSpPr>
            <p:spPr>
              <a:xfrm>
                <a:off x="2185341" y="2953605"/>
                <a:ext cx="354390" cy="360000"/>
              </a:xfrm>
              <a:prstGeom prst="ellipse">
                <a:avLst/>
              </a:prstGeom>
              <a:solidFill>
                <a:srgbClr val="FFCC66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288000" rtlCol="0" anchor="b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1" name="円/楕円 540"/>
              <p:cNvSpPr>
                <a:spLocks noChangeAspect="1"/>
              </p:cNvSpPr>
              <p:nvPr/>
            </p:nvSpPr>
            <p:spPr>
              <a:xfrm>
                <a:off x="2577614" y="2953605"/>
                <a:ext cx="354390" cy="360000"/>
              </a:xfrm>
              <a:prstGeom prst="ellipse">
                <a:avLst/>
              </a:prstGeom>
              <a:solidFill>
                <a:srgbClr val="FF6666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288000" rtlCol="0" anchor="b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2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2" name="円/楕円 541"/>
              <p:cNvSpPr>
                <a:spLocks noChangeAspect="1"/>
              </p:cNvSpPr>
              <p:nvPr/>
            </p:nvSpPr>
            <p:spPr>
              <a:xfrm>
                <a:off x="2967946" y="2953605"/>
                <a:ext cx="354390" cy="360000"/>
              </a:xfrm>
              <a:prstGeom prst="ellipse">
                <a:avLst/>
              </a:prstGeom>
              <a:solidFill>
                <a:srgbClr val="FF800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288000" rtlCol="0" anchor="b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3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3" name="円/楕円 542"/>
              <p:cNvSpPr>
                <a:spLocks noChangeAspect="1"/>
              </p:cNvSpPr>
              <p:nvPr/>
            </p:nvSpPr>
            <p:spPr>
              <a:xfrm>
                <a:off x="3358278" y="2953605"/>
                <a:ext cx="354390" cy="360000"/>
              </a:xfrm>
              <a:prstGeom prst="ellipse">
                <a:avLst/>
              </a:prstGeom>
              <a:solidFill>
                <a:srgbClr val="FF000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288000" rtlCol="0" anchor="b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4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4" name="円/楕円 543"/>
              <p:cNvSpPr>
                <a:spLocks noChangeAspect="1"/>
              </p:cNvSpPr>
              <p:nvPr/>
            </p:nvSpPr>
            <p:spPr>
              <a:xfrm>
                <a:off x="3748610" y="2953605"/>
                <a:ext cx="354390" cy="360000"/>
              </a:xfrm>
              <a:prstGeom prst="ellipse">
                <a:avLst/>
              </a:prstGeom>
              <a:solidFill>
                <a:srgbClr val="80400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288000" rtlCol="0" anchor="b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5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5" name="円/楕円 544"/>
              <p:cNvSpPr>
                <a:spLocks noChangeAspect="1"/>
              </p:cNvSpPr>
              <p:nvPr/>
            </p:nvSpPr>
            <p:spPr>
              <a:xfrm>
                <a:off x="4140501" y="2953605"/>
                <a:ext cx="354390" cy="360000"/>
              </a:xfrm>
              <a:prstGeom prst="ellipse">
                <a:avLst/>
              </a:prstGeom>
              <a:solidFill>
                <a:srgbClr val="CCFF66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288000" rtlCol="0" anchor="b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6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46" name="図形グループ 545"/>
            <p:cNvGrpSpPr/>
            <p:nvPr/>
          </p:nvGrpSpPr>
          <p:grpSpPr>
            <a:xfrm>
              <a:off x="525973" y="2080829"/>
              <a:ext cx="2306308" cy="360000"/>
              <a:chOff x="2365778" y="3339525"/>
              <a:chExt cx="2306308" cy="360000"/>
            </a:xfrm>
          </p:grpSpPr>
          <p:sp>
            <p:nvSpPr>
              <p:cNvPr id="547" name="円/楕円 546"/>
              <p:cNvSpPr>
                <a:spLocks noChangeAspect="1"/>
              </p:cNvSpPr>
              <p:nvPr/>
            </p:nvSpPr>
            <p:spPr>
              <a:xfrm>
                <a:off x="2365778" y="3339525"/>
                <a:ext cx="354390" cy="360000"/>
              </a:xfrm>
              <a:prstGeom prst="ellipse">
                <a:avLst/>
              </a:prstGeom>
              <a:solidFill>
                <a:srgbClr val="FFFF66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288000" rtlCol="0" anchor="b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7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8" name="円/楕円 547"/>
              <p:cNvSpPr>
                <a:spLocks noChangeAspect="1"/>
              </p:cNvSpPr>
              <p:nvPr/>
            </p:nvSpPr>
            <p:spPr>
              <a:xfrm>
                <a:off x="2749745" y="3339525"/>
                <a:ext cx="354390" cy="360000"/>
              </a:xfrm>
              <a:prstGeom prst="ellipse">
                <a:avLst/>
              </a:prstGeom>
              <a:solidFill>
                <a:srgbClr val="80FF0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288000" rtlCol="0" anchor="b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8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9" name="円/楕円 548"/>
              <p:cNvSpPr>
                <a:spLocks noChangeAspect="1"/>
              </p:cNvSpPr>
              <p:nvPr/>
            </p:nvSpPr>
            <p:spPr>
              <a:xfrm>
                <a:off x="3148654" y="3339525"/>
                <a:ext cx="354390" cy="360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288000" rtlCol="0" anchor="b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9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0" name="円/楕円 549"/>
              <p:cNvSpPr>
                <a:spLocks noChangeAspect="1"/>
              </p:cNvSpPr>
              <p:nvPr/>
            </p:nvSpPr>
            <p:spPr>
              <a:xfrm>
                <a:off x="3547564" y="3339525"/>
                <a:ext cx="354390" cy="360000"/>
              </a:xfrm>
              <a:prstGeom prst="ellipse">
                <a:avLst/>
              </a:prstGeom>
              <a:solidFill>
                <a:srgbClr val="40800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sz="1600" dirty="0">
                    <a:solidFill>
                      <a:srgbClr val="000000"/>
                    </a:solidFill>
                  </a:rPr>
                  <a:t>10</a:t>
                </a:r>
                <a:endParaRPr lang="ja-JP" alt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1" name="円/楕円 550"/>
              <p:cNvSpPr>
                <a:spLocks noChangeAspect="1"/>
              </p:cNvSpPr>
              <p:nvPr/>
            </p:nvSpPr>
            <p:spPr>
              <a:xfrm>
                <a:off x="3926879" y="3339525"/>
                <a:ext cx="354390" cy="360000"/>
              </a:xfrm>
              <a:prstGeom prst="ellipse">
                <a:avLst/>
              </a:prstGeom>
              <a:solidFill>
                <a:srgbClr val="66FFCC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11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2" name="円/楕円 551"/>
              <p:cNvSpPr>
                <a:spLocks noChangeAspect="1"/>
              </p:cNvSpPr>
              <p:nvPr/>
            </p:nvSpPr>
            <p:spPr>
              <a:xfrm>
                <a:off x="4317696" y="3339525"/>
                <a:ext cx="354390" cy="360000"/>
              </a:xfrm>
              <a:prstGeom prst="ellipse">
                <a:avLst/>
              </a:prstGeom>
              <a:solidFill>
                <a:srgbClr val="0080FF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12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53" name="図形グループ 552"/>
            <p:cNvGrpSpPr/>
            <p:nvPr/>
          </p:nvGrpSpPr>
          <p:grpSpPr>
            <a:xfrm>
              <a:off x="729810" y="2345095"/>
              <a:ext cx="2316970" cy="360000"/>
              <a:chOff x="2966975" y="3732977"/>
              <a:chExt cx="2316970" cy="360000"/>
            </a:xfrm>
          </p:grpSpPr>
          <p:sp>
            <p:nvSpPr>
              <p:cNvPr id="554" name="円/楕円 553"/>
              <p:cNvSpPr>
                <a:spLocks noChangeAspect="1"/>
              </p:cNvSpPr>
              <p:nvPr/>
            </p:nvSpPr>
            <p:spPr>
              <a:xfrm>
                <a:off x="2966975" y="3732977"/>
                <a:ext cx="354390" cy="360000"/>
              </a:xfrm>
              <a:prstGeom prst="ellipse">
                <a:avLst/>
              </a:prstGeom>
              <a:solidFill>
                <a:srgbClr val="0000FF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13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5" name="円/楕円 554"/>
              <p:cNvSpPr>
                <a:spLocks noChangeAspect="1"/>
              </p:cNvSpPr>
              <p:nvPr/>
            </p:nvSpPr>
            <p:spPr>
              <a:xfrm>
                <a:off x="3357792" y="3732977"/>
                <a:ext cx="354390" cy="360000"/>
              </a:xfrm>
              <a:prstGeom prst="ellipse">
                <a:avLst/>
              </a:prstGeom>
              <a:solidFill>
                <a:srgbClr val="40008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14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6" name="円/楕円 555"/>
              <p:cNvSpPr>
                <a:spLocks noChangeAspect="1"/>
              </p:cNvSpPr>
              <p:nvPr/>
            </p:nvSpPr>
            <p:spPr>
              <a:xfrm>
                <a:off x="3748610" y="3732977"/>
                <a:ext cx="354390" cy="360000"/>
              </a:xfrm>
              <a:prstGeom prst="ellipse">
                <a:avLst/>
              </a:prstGeom>
              <a:solidFill>
                <a:srgbClr val="CC66FF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15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7" name="円/楕円 556"/>
              <p:cNvSpPr>
                <a:spLocks noChangeAspect="1"/>
              </p:cNvSpPr>
              <p:nvPr/>
            </p:nvSpPr>
            <p:spPr>
              <a:xfrm>
                <a:off x="4140501" y="3732977"/>
                <a:ext cx="354390" cy="360000"/>
              </a:xfrm>
              <a:prstGeom prst="ellipse">
                <a:avLst/>
              </a:prstGeom>
              <a:solidFill>
                <a:srgbClr val="FF66FF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16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8" name="円/楕円 557"/>
              <p:cNvSpPr>
                <a:spLocks noChangeAspect="1"/>
              </p:cNvSpPr>
              <p:nvPr/>
            </p:nvSpPr>
            <p:spPr>
              <a:xfrm>
                <a:off x="4539223" y="3732977"/>
                <a:ext cx="354390" cy="360000"/>
              </a:xfrm>
              <a:prstGeom prst="ellipse">
                <a:avLst/>
              </a:prstGeom>
              <a:solidFill>
                <a:srgbClr val="FF008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17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9" name="円/楕円 558"/>
              <p:cNvSpPr>
                <a:spLocks noChangeAspect="1"/>
              </p:cNvSpPr>
              <p:nvPr/>
            </p:nvSpPr>
            <p:spPr>
              <a:xfrm>
                <a:off x="4929555" y="3732977"/>
                <a:ext cx="354390" cy="360000"/>
              </a:xfrm>
              <a:prstGeom prst="ellipse">
                <a:avLst/>
              </a:prstGeom>
              <a:solidFill>
                <a:srgbClr val="80004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18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60" name="図形グループ 559"/>
            <p:cNvGrpSpPr/>
            <p:nvPr/>
          </p:nvGrpSpPr>
          <p:grpSpPr>
            <a:xfrm>
              <a:off x="942462" y="2587564"/>
              <a:ext cx="1499002" cy="367789"/>
              <a:chOff x="3364727" y="4122663"/>
              <a:chExt cx="1499002" cy="367789"/>
            </a:xfrm>
          </p:grpSpPr>
          <p:sp>
            <p:nvSpPr>
              <p:cNvPr id="561" name="円/楕円 560"/>
              <p:cNvSpPr>
                <a:spLocks noChangeAspect="1"/>
              </p:cNvSpPr>
              <p:nvPr/>
            </p:nvSpPr>
            <p:spPr>
              <a:xfrm>
                <a:off x="3364727" y="4122663"/>
                <a:ext cx="354390" cy="360000"/>
              </a:xfrm>
              <a:prstGeom prst="ellipse">
                <a:avLst/>
              </a:prstGeom>
              <a:solidFill>
                <a:srgbClr val="FF6FCF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19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2" name="円/楕円 561"/>
              <p:cNvSpPr>
                <a:spLocks noChangeAspect="1"/>
              </p:cNvSpPr>
              <p:nvPr/>
            </p:nvSpPr>
            <p:spPr>
              <a:xfrm>
                <a:off x="3755058" y="4122663"/>
                <a:ext cx="354390" cy="360000"/>
              </a:xfrm>
              <a:prstGeom prst="ellipse">
                <a:avLst/>
              </a:prstGeom>
              <a:solidFill>
                <a:srgbClr val="FFFF00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20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3" name="円/楕円 562"/>
              <p:cNvSpPr>
                <a:spLocks noChangeAspect="1"/>
              </p:cNvSpPr>
              <p:nvPr/>
            </p:nvSpPr>
            <p:spPr>
              <a:xfrm>
                <a:off x="4129279" y="4122663"/>
                <a:ext cx="354390" cy="360000"/>
              </a:xfrm>
              <a:prstGeom prst="ellipse">
                <a:avLst/>
              </a:prstGeom>
              <a:solidFill>
                <a:srgbClr val="66CCFF"/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21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4" name="円/楕円 563"/>
              <p:cNvSpPr>
                <a:spLocks noChangeAspect="1"/>
              </p:cNvSpPr>
              <p:nvPr/>
            </p:nvSpPr>
            <p:spPr>
              <a:xfrm>
                <a:off x="4509339" y="4130452"/>
                <a:ext cx="354390" cy="36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144000" rIns="0" rtlCol="0" anchor="ctr"/>
              <a:lstStyle/>
              <a:p>
                <a:pPr>
                  <a:lnSpc>
                    <a:spcPts val="1000"/>
                  </a:lnSpc>
                </a:pPr>
                <a:r>
                  <a:rPr lang="en-US" altLang="ja-JP" dirty="0">
                    <a:solidFill>
                      <a:srgbClr val="000000"/>
                    </a:solidFill>
                  </a:rPr>
                  <a:t>22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66" name="正方形/長方形 565"/>
            <p:cNvSpPr/>
            <p:nvPr/>
          </p:nvSpPr>
          <p:spPr>
            <a:xfrm>
              <a:off x="2796021" y="6267554"/>
              <a:ext cx="1747705" cy="4309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22 orbital types</a:t>
              </a:r>
              <a:endParaRPr lang="ja-JP" altLang="en-US" dirty="0"/>
            </a:p>
          </p:txBody>
        </p:sp>
        <p:cxnSp>
          <p:nvCxnSpPr>
            <p:cNvPr id="568" name="直線矢印コネクタ 567"/>
            <p:cNvCxnSpPr>
              <a:stCxn id="561" idx="4"/>
              <a:endCxn id="4" idx="1"/>
            </p:cNvCxnSpPr>
            <p:nvPr/>
          </p:nvCxnSpPr>
          <p:spPr>
            <a:xfrm>
              <a:off x="1119657" y="2947564"/>
              <a:ext cx="1157895" cy="2213349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9" name="正方形/長方形 568"/>
            <p:cNvSpPr/>
            <p:nvPr/>
          </p:nvSpPr>
          <p:spPr>
            <a:xfrm>
              <a:off x="178205" y="3525001"/>
              <a:ext cx="1449530" cy="754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electronic coupling</a:t>
              </a:r>
              <a:endParaRPr lang="ja-JP" altLang="en-US" dirty="0"/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2524115" y="3920566"/>
              <a:ext cx="2664062" cy="431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Home Base Unit  Cell</a:t>
              </a:r>
              <a:endParaRPr lang="ja-JP" altLang="en-US" dirty="0"/>
            </a:p>
          </p:txBody>
        </p:sp>
      </p:grpSp>
      <p:grpSp>
        <p:nvGrpSpPr>
          <p:cNvPr id="586" name="図形グループ 585"/>
          <p:cNvGrpSpPr/>
          <p:nvPr/>
        </p:nvGrpSpPr>
        <p:grpSpPr>
          <a:xfrm>
            <a:off x="1505656" y="921357"/>
            <a:ext cx="3288033" cy="2612872"/>
            <a:chOff x="477014" y="1140583"/>
            <a:chExt cx="3288033" cy="2612872"/>
          </a:xfrm>
        </p:grpSpPr>
        <p:sp>
          <p:nvSpPr>
            <p:cNvPr id="578" name="正方形/長方形 577"/>
            <p:cNvSpPr/>
            <p:nvPr/>
          </p:nvSpPr>
          <p:spPr>
            <a:xfrm>
              <a:off x="648106" y="1177159"/>
              <a:ext cx="2849679" cy="188687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9" name="正方形/長方形 578"/>
            <p:cNvSpPr/>
            <p:nvPr/>
          </p:nvSpPr>
          <p:spPr>
            <a:xfrm>
              <a:off x="550577" y="1140583"/>
              <a:ext cx="3214470" cy="2062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en-US" sz="1600" dirty="0">
                  <a:solidFill>
                    <a:srgbClr val="000000"/>
                  </a:solidFill>
                </a:rPr>
                <a:t>  -11    6    0    </a:t>
              </a:r>
              <a:r>
                <a:rPr lang="en-US" altLang="en-US" sz="1600" dirty="0">
                  <a:solidFill>
                    <a:srgbClr val="FF0000"/>
                  </a:solidFill>
                </a:rPr>
                <a:t>1    1   </a:t>
              </a:r>
              <a:r>
                <a:rPr lang="en-US" altLang="en-US" sz="1600" dirty="0">
                  <a:solidFill>
                    <a:srgbClr val="000000"/>
                  </a:solidFill>
                </a:rPr>
                <a:t>-0.000042 …</a:t>
              </a:r>
            </a:p>
            <a:p>
              <a:pPr lvl="0"/>
              <a:r>
                <a:rPr lang="en-US" altLang="en-US" sz="1600" dirty="0">
                  <a:solidFill>
                    <a:srgbClr val="000000"/>
                  </a:solidFill>
                </a:rPr>
                <a:t>  -11    6    0    </a:t>
              </a:r>
              <a:r>
                <a:rPr lang="en-US" altLang="en-US" sz="1600" dirty="0">
                  <a:solidFill>
                    <a:srgbClr val="008000"/>
                  </a:solidFill>
                </a:rPr>
                <a:t>2    1    </a:t>
              </a:r>
              <a:r>
                <a:rPr lang="en-US" altLang="en-US" sz="1600" dirty="0">
                  <a:solidFill>
                    <a:srgbClr val="000000"/>
                  </a:solidFill>
                </a:rPr>
                <a:t>0.000036 …</a:t>
              </a:r>
            </a:p>
            <a:p>
              <a:pPr lvl="0"/>
              <a:r>
                <a:rPr lang="en-US" altLang="en-US" sz="1600" dirty="0">
                  <a:solidFill>
                    <a:srgbClr val="000000"/>
                  </a:solidFill>
                </a:rPr>
                <a:t>  -11    6    0    </a:t>
              </a:r>
              <a:r>
                <a:rPr lang="en-US" altLang="en-US" sz="1600" dirty="0">
                  <a:solidFill>
                    <a:srgbClr val="0000FF"/>
                  </a:solidFill>
                </a:rPr>
                <a:t>3    1    </a:t>
              </a:r>
              <a:r>
                <a:rPr lang="en-US" altLang="en-US" sz="1600" dirty="0">
                  <a:solidFill>
                    <a:srgbClr val="000000"/>
                  </a:solidFill>
                </a:rPr>
                <a:t>0.000000 …</a:t>
              </a:r>
            </a:p>
            <a:p>
              <a:pPr lvl="0"/>
              <a:r>
                <a:rPr lang="en-US" altLang="en-US" sz="1600" dirty="0">
                  <a:solidFill>
                    <a:srgbClr val="000000"/>
                  </a:solidFill>
                </a:rPr>
                <a:t>…</a:t>
              </a:r>
            </a:p>
            <a:p>
              <a:pPr lvl="0"/>
              <a:r>
                <a:rPr lang="en-US" altLang="en-US" sz="1600" dirty="0">
                  <a:solidFill>
                    <a:srgbClr val="000000"/>
                  </a:solidFill>
                </a:rPr>
                <a:t>  -10    4    0    </a:t>
              </a:r>
              <a:r>
                <a:rPr lang="en-US" altLang="en-US" sz="1600" dirty="0">
                  <a:solidFill>
                    <a:srgbClr val="FF0000"/>
                  </a:solidFill>
                </a:rPr>
                <a:t>1    1    </a:t>
              </a:r>
              <a:r>
                <a:rPr lang="en-US" altLang="en-US" sz="1600" dirty="0">
                  <a:solidFill>
                    <a:srgbClr val="000000"/>
                  </a:solidFill>
                </a:rPr>
                <a:t>0.000024 …</a:t>
              </a:r>
            </a:p>
            <a:p>
              <a:pPr lvl="0"/>
              <a:r>
                <a:rPr lang="en-US" altLang="en-US" sz="1600" dirty="0">
                  <a:solidFill>
                    <a:srgbClr val="000000"/>
                  </a:solidFill>
                </a:rPr>
                <a:t>  -10    4    0    </a:t>
              </a:r>
              <a:r>
                <a:rPr lang="en-US" altLang="en-US" sz="1600" dirty="0">
                  <a:solidFill>
                    <a:srgbClr val="008000"/>
                  </a:solidFill>
                </a:rPr>
                <a:t>2    1   </a:t>
              </a:r>
              <a:r>
                <a:rPr lang="en-US" altLang="en-US" sz="1600" dirty="0">
                  <a:solidFill>
                    <a:srgbClr val="000000"/>
                  </a:solidFill>
                </a:rPr>
                <a:t>-0.000041 …</a:t>
              </a:r>
            </a:p>
            <a:p>
              <a:pPr lvl="0"/>
              <a:r>
                <a:rPr lang="en-US" altLang="en-US" sz="1600" dirty="0">
                  <a:solidFill>
                    <a:srgbClr val="000000"/>
                  </a:solidFill>
                </a:rPr>
                <a:t>  -10    4    0    </a:t>
              </a:r>
              <a:r>
                <a:rPr lang="en-US" altLang="en-US" sz="1600" dirty="0">
                  <a:solidFill>
                    <a:srgbClr val="0000FF"/>
                  </a:solidFill>
                </a:rPr>
                <a:t>3    1    </a:t>
              </a:r>
              <a:r>
                <a:rPr lang="en-US" altLang="en-US" sz="1600" dirty="0">
                  <a:solidFill>
                    <a:srgbClr val="000000"/>
                  </a:solidFill>
                </a:rPr>
                <a:t>0.000050 …</a:t>
              </a:r>
            </a:p>
            <a:p>
              <a:pPr lvl="0"/>
              <a:r>
                <a:rPr lang="en-US" altLang="en-US" sz="1600" dirty="0">
                  <a:solidFill>
                    <a:srgbClr val="000000"/>
                  </a:solidFill>
                </a:rPr>
                <a:t>…</a:t>
              </a:r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477014" y="3091392"/>
              <a:ext cx="13134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dirty="0"/>
                <a:t>Coordinates</a:t>
              </a:r>
            </a:p>
            <a:p>
              <a:pPr algn="ctr"/>
              <a:r>
                <a:rPr lang="en-US" altLang="ja-JP" dirty="0"/>
                <a:t>(n</a:t>
              </a:r>
              <a:r>
                <a:rPr lang="en-US" altLang="ja-JP" baseline="-25000" dirty="0"/>
                <a:t>1</a:t>
              </a:r>
              <a:r>
                <a:rPr lang="en-US" altLang="ja-JP" dirty="0"/>
                <a:t> n</a:t>
              </a:r>
              <a:r>
                <a:rPr lang="en-US" altLang="ja-JP" baseline="-25000" dirty="0"/>
                <a:t>2</a:t>
              </a:r>
              <a:r>
                <a:rPr lang="en-US" altLang="ja-JP" dirty="0"/>
                <a:t> n</a:t>
              </a:r>
              <a:r>
                <a:rPr lang="en-US" altLang="ja-JP" baseline="-25000" dirty="0"/>
                <a:t>3</a:t>
              </a:r>
              <a:r>
                <a:rPr lang="en-US" altLang="ja-JP" dirty="0"/>
                <a:t> )</a:t>
              </a:r>
              <a:endParaRPr lang="ja-JP" altLang="en-US" dirty="0"/>
            </a:p>
          </p:txBody>
        </p:sp>
        <p:sp>
          <p:nvSpPr>
            <p:cNvPr id="581" name="左中かっこ 580"/>
            <p:cNvSpPr/>
            <p:nvPr/>
          </p:nvSpPr>
          <p:spPr>
            <a:xfrm rot="16200000">
              <a:off x="1139900" y="2517706"/>
              <a:ext cx="260032" cy="902513"/>
            </a:xfrm>
            <a:prstGeom prst="leftBrace">
              <a:avLst>
                <a:gd name="adj1" fmla="val 8333"/>
                <a:gd name="adj2" fmla="val 27347"/>
              </a:avLst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2" name="左中かっこ 581"/>
            <p:cNvSpPr/>
            <p:nvPr/>
          </p:nvSpPr>
          <p:spPr>
            <a:xfrm rot="16200000">
              <a:off x="1889869" y="2679293"/>
              <a:ext cx="260032" cy="597423"/>
            </a:xfrm>
            <a:prstGeom prst="leftBrace">
              <a:avLst>
                <a:gd name="adj1" fmla="val 8333"/>
                <a:gd name="adj2" fmla="val 80377"/>
              </a:avLst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1832579" y="3108020"/>
              <a:ext cx="1189010" cy="644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Orbital indices</a:t>
              </a:r>
              <a:endParaRPr lang="ja-JP" altLang="en-US" dirty="0"/>
            </a:p>
          </p:txBody>
        </p:sp>
        <p:sp>
          <p:nvSpPr>
            <p:cNvPr id="584" name="正方形/長方形 583"/>
            <p:cNvSpPr/>
            <p:nvPr/>
          </p:nvSpPr>
          <p:spPr>
            <a:xfrm>
              <a:off x="2529350" y="3108733"/>
              <a:ext cx="1196862" cy="644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Coupling </a:t>
              </a:r>
            </a:p>
            <a:p>
              <a:pPr algn="ctr"/>
              <a:r>
                <a:rPr lang="en-US" altLang="ja-JP" dirty="0"/>
                <a:t>strength</a:t>
              </a:r>
            </a:p>
          </p:txBody>
        </p:sp>
        <p:cxnSp>
          <p:nvCxnSpPr>
            <p:cNvPr id="585" name="直線コネクタ 584"/>
            <p:cNvCxnSpPr/>
            <p:nvPr/>
          </p:nvCxnSpPr>
          <p:spPr>
            <a:xfrm>
              <a:off x="2999510" y="2919114"/>
              <a:ext cx="133486" cy="236907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8" name="正方形/長方形 587"/>
          <p:cNvSpPr/>
          <p:nvPr/>
        </p:nvSpPr>
        <p:spPr>
          <a:xfrm>
            <a:off x="5113154" y="93152"/>
            <a:ext cx="21245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/>
              <a:t>Data files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0674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正方形/長方形 281"/>
          <p:cNvSpPr/>
          <p:nvPr/>
        </p:nvSpPr>
        <p:spPr>
          <a:xfrm>
            <a:off x="7361574" y="4716939"/>
            <a:ext cx="1306215" cy="128551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900"/>
          </a:p>
        </p:txBody>
      </p:sp>
      <p:sp>
        <p:nvSpPr>
          <p:cNvPr id="281" name="正方形/長方形 280"/>
          <p:cNvSpPr/>
          <p:nvPr/>
        </p:nvSpPr>
        <p:spPr>
          <a:xfrm>
            <a:off x="7361574" y="3123178"/>
            <a:ext cx="1306215" cy="128551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900"/>
          </a:p>
        </p:txBody>
      </p:sp>
      <p:sp>
        <p:nvSpPr>
          <p:cNvPr id="280" name="正方形/長方形 279"/>
          <p:cNvSpPr/>
          <p:nvPr/>
        </p:nvSpPr>
        <p:spPr>
          <a:xfrm>
            <a:off x="7361574" y="1516148"/>
            <a:ext cx="1306215" cy="1285518"/>
          </a:xfrm>
          <a:prstGeom prst="rect">
            <a:avLst/>
          </a:prstGeom>
          <a:solidFill>
            <a:srgbClr val="B7DE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900"/>
          </a:p>
        </p:txBody>
      </p:sp>
      <p:grpSp>
        <p:nvGrpSpPr>
          <p:cNvPr id="275" name="図形グループ 274"/>
          <p:cNvGrpSpPr/>
          <p:nvPr/>
        </p:nvGrpSpPr>
        <p:grpSpPr>
          <a:xfrm>
            <a:off x="1727289" y="5763114"/>
            <a:ext cx="1385239" cy="965073"/>
            <a:chOff x="0" y="5685075"/>
            <a:chExt cx="1385239" cy="965073"/>
          </a:xfrm>
        </p:grpSpPr>
        <p:sp>
          <p:nvSpPr>
            <p:cNvPr id="272" name="正方形/長方形 271"/>
            <p:cNvSpPr/>
            <p:nvPr/>
          </p:nvSpPr>
          <p:spPr>
            <a:xfrm>
              <a:off x="0" y="5775383"/>
              <a:ext cx="1306215" cy="87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2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900"/>
            </a:p>
          </p:txBody>
        </p:sp>
        <p:sp>
          <p:nvSpPr>
            <p:cNvPr id="273" name="正方形/長方形 272"/>
            <p:cNvSpPr/>
            <p:nvPr/>
          </p:nvSpPr>
          <p:spPr>
            <a:xfrm>
              <a:off x="39512" y="5716118"/>
              <a:ext cx="1306215" cy="87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2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900"/>
            </a:p>
          </p:txBody>
        </p:sp>
        <p:sp>
          <p:nvSpPr>
            <p:cNvPr id="274" name="正方形/長方形 273"/>
            <p:cNvSpPr/>
            <p:nvPr/>
          </p:nvSpPr>
          <p:spPr>
            <a:xfrm>
              <a:off x="79024" y="5685075"/>
              <a:ext cx="1306215" cy="87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2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900"/>
            </a:p>
          </p:txBody>
        </p:sp>
      </p:grpSp>
      <p:sp>
        <p:nvSpPr>
          <p:cNvPr id="8" name="正方形/長方形 7"/>
          <p:cNvSpPr/>
          <p:nvPr/>
        </p:nvSpPr>
        <p:spPr>
          <a:xfrm>
            <a:off x="1854230" y="429404"/>
            <a:ext cx="14662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7-8</a:t>
            </a:r>
            <a:r>
              <a:rPr lang="ja-JP" altLang="en-US" sz="2000" b="1" dirty="0"/>
              <a:t> </a:t>
            </a:r>
            <a:r>
              <a:rPr lang="en-US" altLang="ja-JP" sz="2000" b="1" dirty="0"/>
              <a:t>MB</a:t>
            </a:r>
            <a:r>
              <a:rPr lang="ja-JP" altLang="en-US" sz="2000" b="1" dirty="0"/>
              <a:t>/</a:t>
            </a:r>
            <a:r>
              <a:rPr lang="en-US" altLang="ja-JP" sz="2000" b="1" dirty="0"/>
              <a:t>file</a:t>
            </a:r>
          </a:p>
          <a:p>
            <a:r>
              <a:rPr lang="en-US" altLang="ja-JP" sz="2000" b="1" dirty="0"/>
              <a:t>400~ files</a:t>
            </a:r>
            <a:endParaRPr lang="ja-JP" altLang="en-US" sz="20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8099645" y="1016131"/>
            <a:ext cx="135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Final Results</a:t>
            </a:r>
            <a:endParaRPr lang="ja-JP" altLang="en-US" dirty="0"/>
          </a:p>
        </p:txBody>
      </p:sp>
      <p:grpSp>
        <p:nvGrpSpPr>
          <p:cNvPr id="151" name="図形グループ 150"/>
          <p:cNvGrpSpPr/>
          <p:nvPr/>
        </p:nvGrpSpPr>
        <p:grpSpPr>
          <a:xfrm>
            <a:off x="2014278" y="653468"/>
            <a:ext cx="4597581" cy="2067341"/>
            <a:chOff x="215324" y="712482"/>
            <a:chExt cx="4708569" cy="2141251"/>
          </a:xfrm>
        </p:grpSpPr>
        <p:grpSp>
          <p:nvGrpSpPr>
            <p:cNvPr id="93" name="図形グループ 92"/>
            <p:cNvGrpSpPr/>
            <p:nvPr/>
          </p:nvGrpSpPr>
          <p:grpSpPr>
            <a:xfrm>
              <a:off x="215324" y="749785"/>
              <a:ext cx="4708569" cy="2103948"/>
              <a:chOff x="131907" y="1566199"/>
              <a:chExt cx="8902438" cy="4216732"/>
            </a:xfrm>
          </p:grpSpPr>
          <p:sp>
            <p:nvSpPr>
              <p:cNvPr id="62" name="正方形/長方形 61"/>
              <p:cNvSpPr/>
              <p:nvPr/>
            </p:nvSpPr>
            <p:spPr>
              <a:xfrm>
                <a:off x="6295237" y="3219205"/>
                <a:ext cx="2529265" cy="792000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6295237" y="4482841"/>
                <a:ext cx="2529265" cy="792000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6295237" y="1910690"/>
                <a:ext cx="2529265" cy="792000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3187472" y="2287784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3187472" y="292396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3187472" y="3786906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3187472" y="443820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3187472" y="504414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3187472" y="163649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131907" y="2666959"/>
                <a:ext cx="2529265" cy="181588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131907" y="2627613"/>
                <a:ext cx="3317130" cy="198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ja-JP" altLang="en-US" sz="7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-0.000042 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-11    6    0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0.000036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-11    6    0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0.000000 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-10    4    0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0.000024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-10    4    0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-0.000041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0.000050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3142417" y="1566199"/>
                <a:ext cx="3120465" cy="4216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ja-JP" altLang="en-US" sz="7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-0.000042  …</a:t>
                </a: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8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-11    6    0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0.000036 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-11    6    0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0.000000  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-10    4    0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0.000024 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-10    4    0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-0.000041 …</a:t>
                </a: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0.000050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75" name="正方形/長方形 74"/>
              <p:cNvSpPr/>
              <p:nvPr/>
            </p:nvSpPr>
            <p:spPr>
              <a:xfrm>
                <a:off x="6295237" y="1861294"/>
                <a:ext cx="2739108" cy="3769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-0.000042 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0.000024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0.000036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-0.000041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0.000000 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0.000050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6" name="直線コネクタ 75"/>
              <p:cNvCxnSpPr>
                <a:stCxn id="70" idx="3"/>
              </p:cNvCxnSpPr>
              <p:nvPr/>
            </p:nvCxnSpPr>
            <p:spPr>
              <a:xfrm>
                <a:off x="5716737" y="1800929"/>
                <a:ext cx="578500" cy="486855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/>
              <p:cNvCxnSpPr>
                <a:stCxn id="67" idx="3"/>
              </p:cNvCxnSpPr>
              <p:nvPr/>
            </p:nvCxnSpPr>
            <p:spPr>
              <a:xfrm flipV="1">
                <a:off x="5716737" y="2287784"/>
                <a:ext cx="578500" cy="1663561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図形グループ 80"/>
              <p:cNvGrpSpPr/>
              <p:nvPr/>
            </p:nvGrpSpPr>
            <p:grpSpPr>
              <a:xfrm>
                <a:off x="2661172" y="1800929"/>
                <a:ext cx="526300" cy="3465011"/>
                <a:chOff x="2661172" y="1800929"/>
                <a:chExt cx="526300" cy="3465011"/>
              </a:xfrm>
            </p:grpSpPr>
            <p:cxnSp>
              <p:nvCxnSpPr>
                <p:cNvPr id="82" name="直線コネクタ 81"/>
                <p:cNvCxnSpPr>
                  <a:stCxn id="71" idx="3"/>
                  <a:endCxn id="70" idx="1"/>
                </p:cNvCxnSpPr>
                <p:nvPr/>
              </p:nvCxnSpPr>
              <p:spPr>
                <a:xfrm flipV="1">
                  <a:off x="2661172" y="1800929"/>
                  <a:ext cx="526300" cy="1773971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コネクタ 82"/>
                <p:cNvCxnSpPr>
                  <a:stCxn id="71" idx="3"/>
                  <a:endCxn id="65" idx="1"/>
                </p:cNvCxnSpPr>
                <p:nvPr/>
              </p:nvCxnSpPr>
              <p:spPr>
                <a:xfrm flipV="1">
                  <a:off x="2661172" y="2452223"/>
                  <a:ext cx="526300" cy="1122677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コネクタ 83"/>
                <p:cNvCxnSpPr>
                  <a:stCxn id="71" idx="3"/>
                  <a:endCxn id="66" idx="1"/>
                </p:cNvCxnSpPr>
                <p:nvPr/>
              </p:nvCxnSpPr>
              <p:spPr>
                <a:xfrm flipV="1">
                  <a:off x="2661172" y="3088399"/>
                  <a:ext cx="526300" cy="486501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図形グループ 84"/>
                <p:cNvGrpSpPr/>
                <p:nvPr/>
              </p:nvGrpSpPr>
              <p:grpSpPr>
                <a:xfrm flipV="1">
                  <a:off x="2661172" y="3491969"/>
                  <a:ext cx="526300" cy="1773971"/>
                  <a:chOff x="2813572" y="1953329"/>
                  <a:chExt cx="526300" cy="1773971"/>
                </a:xfrm>
              </p:grpSpPr>
              <p:cxnSp>
                <p:nvCxnSpPr>
                  <p:cNvPr id="86" name="直線コネクタ 85"/>
                  <p:cNvCxnSpPr/>
                  <p:nvPr/>
                </p:nvCxnSpPr>
                <p:spPr>
                  <a:xfrm flipV="1">
                    <a:off x="2813572" y="1953329"/>
                    <a:ext cx="526300" cy="1773971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線コネクタ 86"/>
                  <p:cNvCxnSpPr/>
                  <p:nvPr/>
                </p:nvCxnSpPr>
                <p:spPr>
                  <a:xfrm flipV="1">
                    <a:off x="2813572" y="2604623"/>
                    <a:ext cx="526300" cy="1122677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線コネクタ 87"/>
                  <p:cNvCxnSpPr/>
                  <p:nvPr/>
                </p:nvCxnSpPr>
                <p:spPr>
                  <a:xfrm flipV="1">
                    <a:off x="2813572" y="3240799"/>
                    <a:ext cx="526300" cy="486501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9" name="直線コネクタ 88"/>
              <p:cNvCxnSpPr>
                <a:stCxn id="65" idx="3"/>
                <a:endCxn id="62" idx="1"/>
              </p:cNvCxnSpPr>
              <p:nvPr/>
            </p:nvCxnSpPr>
            <p:spPr>
              <a:xfrm>
                <a:off x="5716737" y="2452223"/>
                <a:ext cx="578500" cy="116298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/>
              <p:cNvCxnSpPr>
                <a:stCxn id="66" idx="3"/>
                <a:endCxn id="63" idx="1"/>
              </p:cNvCxnSpPr>
              <p:nvPr/>
            </p:nvCxnSpPr>
            <p:spPr>
              <a:xfrm>
                <a:off x="5716737" y="3088399"/>
                <a:ext cx="578500" cy="179044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/>
              <p:cNvCxnSpPr>
                <a:stCxn id="68" idx="3"/>
                <a:endCxn id="62" idx="1"/>
              </p:cNvCxnSpPr>
              <p:nvPr/>
            </p:nvCxnSpPr>
            <p:spPr>
              <a:xfrm flipV="1">
                <a:off x="5716737" y="3615205"/>
                <a:ext cx="578500" cy="98743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コネクタ 91"/>
              <p:cNvCxnSpPr>
                <a:stCxn id="69" idx="3"/>
                <a:endCxn id="63" idx="1"/>
              </p:cNvCxnSpPr>
              <p:nvPr/>
            </p:nvCxnSpPr>
            <p:spPr>
              <a:xfrm flipV="1">
                <a:off x="5716737" y="4878841"/>
                <a:ext cx="578500" cy="32973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正方形/長方形 149"/>
            <p:cNvSpPr/>
            <p:nvPr/>
          </p:nvSpPr>
          <p:spPr>
            <a:xfrm>
              <a:off x="1687228" y="712482"/>
              <a:ext cx="3236665" cy="2052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12" name="図形グループ 211"/>
          <p:cNvGrpSpPr/>
          <p:nvPr/>
        </p:nvGrpSpPr>
        <p:grpSpPr>
          <a:xfrm>
            <a:off x="2014278" y="2737242"/>
            <a:ext cx="4597581" cy="2067341"/>
            <a:chOff x="215324" y="712482"/>
            <a:chExt cx="4708569" cy="2141251"/>
          </a:xfrm>
        </p:grpSpPr>
        <p:grpSp>
          <p:nvGrpSpPr>
            <p:cNvPr id="213" name="図形グループ 212"/>
            <p:cNvGrpSpPr/>
            <p:nvPr/>
          </p:nvGrpSpPr>
          <p:grpSpPr>
            <a:xfrm>
              <a:off x="215324" y="749785"/>
              <a:ext cx="4708569" cy="2103948"/>
              <a:chOff x="131907" y="1566199"/>
              <a:chExt cx="8902438" cy="4216732"/>
            </a:xfrm>
          </p:grpSpPr>
          <p:sp>
            <p:nvSpPr>
              <p:cNvPr id="215" name="正方形/長方形 214"/>
              <p:cNvSpPr/>
              <p:nvPr/>
            </p:nvSpPr>
            <p:spPr>
              <a:xfrm>
                <a:off x="6295237" y="3219205"/>
                <a:ext cx="2529265" cy="792000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16" name="正方形/長方形 215"/>
              <p:cNvSpPr/>
              <p:nvPr/>
            </p:nvSpPr>
            <p:spPr>
              <a:xfrm>
                <a:off x="6295237" y="4482841"/>
                <a:ext cx="2529265" cy="792000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6295237" y="1910690"/>
                <a:ext cx="2529265" cy="792000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3187472" y="2287784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3187472" y="292396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3187472" y="3786906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21" name="正方形/長方形 220"/>
              <p:cNvSpPr/>
              <p:nvPr/>
            </p:nvSpPr>
            <p:spPr>
              <a:xfrm>
                <a:off x="3187472" y="443820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3187472" y="504414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3187472" y="163649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131907" y="2666959"/>
                <a:ext cx="2529265" cy="181588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131907" y="2601372"/>
                <a:ext cx="3317130" cy="198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ja-JP" altLang="en-US" sz="7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a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-11    6    0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b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-11    6    0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/>
                  <a:t>c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 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-10    4    0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d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-10    4    0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e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-10    4    0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f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3142417" y="1566199"/>
                <a:ext cx="3120465" cy="4216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ja-JP" altLang="en-US" sz="7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a …</a:t>
                </a: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8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-11    6    0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b 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-11    6    0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c  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-10    4    0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d 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-10    4    0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e …</a:t>
                </a: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f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6295237" y="1861294"/>
                <a:ext cx="2739108" cy="3769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a 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d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b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e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c 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f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28" name="直線コネクタ 227"/>
              <p:cNvCxnSpPr>
                <a:stCxn id="223" idx="3"/>
              </p:cNvCxnSpPr>
              <p:nvPr/>
            </p:nvCxnSpPr>
            <p:spPr>
              <a:xfrm>
                <a:off x="5716737" y="1800929"/>
                <a:ext cx="578500" cy="486855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線コネクタ 228"/>
              <p:cNvCxnSpPr>
                <a:stCxn id="220" idx="3"/>
              </p:cNvCxnSpPr>
              <p:nvPr/>
            </p:nvCxnSpPr>
            <p:spPr>
              <a:xfrm flipV="1">
                <a:off x="5716737" y="2287784"/>
                <a:ext cx="578500" cy="1663561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図形グループ 229"/>
              <p:cNvGrpSpPr/>
              <p:nvPr/>
            </p:nvGrpSpPr>
            <p:grpSpPr>
              <a:xfrm>
                <a:off x="2661172" y="1800929"/>
                <a:ext cx="526300" cy="3465011"/>
                <a:chOff x="2661172" y="1800929"/>
                <a:chExt cx="526300" cy="3465011"/>
              </a:xfrm>
            </p:grpSpPr>
            <p:cxnSp>
              <p:nvCxnSpPr>
                <p:cNvPr id="235" name="直線コネクタ 234"/>
                <p:cNvCxnSpPr>
                  <a:stCxn id="224" idx="3"/>
                  <a:endCxn id="223" idx="1"/>
                </p:cNvCxnSpPr>
                <p:nvPr/>
              </p:nvCxnSpPr>
              <p:spPr>
                <a:xfrm flipV="1">
                  <a:off x="2661172" y="1800929"/>
                  <a:ext cx="526300" cy="1773971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線コネクタ 235"/>
                <p:cNvCxnSpPr>
                  <a:stCxn id="224" idx="3"/>
                  <a:endCxn id="218" idx="1"/>
                </p:cNvCxnSpPr>
                <p:nvPr/>
              </p:nvCxnSpPr>
              <p:spPr>
                <a:xfrm flipV="1">
                  <a:off x="2661172" y="2452223"/>
                  <a:ext cx="526300" cy="1122677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線コネクタ 236"/>
                <p:cNvCxnSpPr>
                  <a:stCxn id="224" idx="3"/>
                  <a:endCxn id="219" idx="1"/>
                </p:cNvCxnSpPr>
                <p:nvPr/>
              </p:nvCxnSpPr>
              <p:spPr>
                <a:xfrm flipV="1">
                  <a:off x="2661172" y="3088399"/>
                  <a:ext cx="526300" cy="486501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8" name="図形グループ 237"/>
                <p:cNvGrpSpPr/>
                <p:nvPr/>
              </p:nvGrpSpPr>
              <p:grpSpPr>
                <a:xfrm flipV="1">
                  <a:off x="2661172" y="3491969"/>
                  <a:ext cx="526300" cy="1773971"/>
                  <a:chOff x="2813572" y="1953329"/>
                  <a:chExt cx="526300" cy="1773971"/>
                </a:xfrm>
              </p:grpSpPr>
              <p:cxnSp>
                <p:nvCxnSpPr>
                  <p:cNvPr id="239" name="直線コネクタ 238"/>
                  <p:cNvCxnSpPr/>
                  <p:nvPr/>
                </p:nvCxnSpPr>
                <p:spPr>
                  <a:xfrm flipV="1">
                    <a:off x="2813572" y="1953329"/>
                    <a:ext cx="526300" cy="1773971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線コネクタ 239"/>
                  <p:cNvCxnSpPr/>
                  <p:nvPr/>
                </p:nvCxnSpPr>
                <p:spPr>
                  <a:xfrm flipV="1">
                    <a:off x="2813572" y="2604623"/>
                    <a:ext cx="526300" cy="1122677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線コネクタ 240"/>
                  <p:cNvCxnSpPr/>
                  <p:nvPr/>
                </p:nvCxnSpPr>
                <p:spPr>
                  <a:xfrm flipV="1">
                    <a:off x="2813572" y="3240799"/>
                    <a:ext cx="526300" cy="486501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31" name="直線コネクタ 230"/>
              <p:cNvCxnSpPr>
                <a:stCxn id="218" idx="3"/>
                <a:endCxn id="215" idx="1"/>
              </p:cNvCxnSpPr>
              <p:nvPr/>
            </p:nvCxnSpPr>
            <p:spPr>
              <a:xfrm>
                <a:off x="5716737" y="2452223"/>
                <a:ext cx="578500" cy="116298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線コネクタ 231"/>
              <p:cNvCxnSpPr>
                <a:stCxn id="219" idx="3"/>
                <a:endCxn id="216" idx="1"/>
              </p:cNvCxnSpPr>
              <p:nvPr/>
            </p:nvCxnSpPr>
            <p:spPr>
              <a:xfrm>
                <a:off x="5716737" y="3088399"/>
                <a:ext cx="578500" cy="179044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線コネクタ 232"/>
              <p:cNvCxnSpPr>
                <a:stCxn id="221" idx="3"/>
                <a:endCxn id="215" idx="1"/>
              </p:cNvCxnSpPr>
              <p:nvPr/>
            </p:nvCxnSpPr>
            <p:spPr>
              <a:xfrm flipV="1">
                <a:off x="5716737" y="3615205"/>
                <a:ext cx="578500" cy="98743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線コネクタ 233"/>
              <p:cNvCxnSpPr>
                <a:stCxn id="222" idx="3"/>
                <a:endCxn id="216" idx="1"/>
              </p:cNvCxnSpPr>
              <p:nvPr/>
            </p:nvCxnSpPr>
            <p:spPr>
              <a:xfrm flipV="1">
                <a:off x="5716737" y="4878841"/>
                <a:ext cx="578500" cy="32973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正方形/長方形 213"/>
            <p:cNvSpPr/>
            <p:nvPr/>
          </p:nvSpPr>
          <p:spPr>
            <a:xfrm>
              <a:off x="1687228" y="712482"/>
              <a:ext cx="3236665" cy="2052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42" name="図形グループ 241"/>
          <p:cNvGrpSpPr/>
          <p:nvPr/>
        </p:nvGrpSpPr>
        <p:grpSpPr>
          <a:xfrm>
            <a:off x="2014278" y="4826107"/>
            <a:ext cx="4597581" cy="2067341"/>
            <a:chOff x="215324" y="712482"/>
            <a:chExt cx="4708569" cy="2141251"/>
          </a:xfrm>
        </p:grpSpPr>
        <p:grpSp>
          <p:nvGrpSpPr>
            <p:cNvPr id="243" name="図形グループ 242"/>
            <p:cNvGrpSpPr/>
            <p:nvPr/>
          </p:nvGrpSpPr>
          <p:grpSpPr>
            <a:xfrm>
              <a:off x="215324" y="749785"/>
              <a:ext cx="4708569" cy="2103948"/>
              <a:chOff x="131907" y="1566199"/>
              <a:chExt cx="8902438" cy="4216732"/>
            </a:xfrm>
          </p:grpSpPr>
          <p:sp>
            <p:nvSpPr>
              <p:cNvPr id="245" name="正方形/長方形 244"/>
              <p:cNvSpPr/>
              <p:nvPr/>
            </p:nvSpPr>
            <p:spPr>
              <a:xfrm>
                <a:off x="6295237" y="3219205"/>
                <a:ext cx="2529265" cy="792000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6295237" y="4482841"/>
                <a:ext cx="2529265" cy="792000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6295237" y="1910690"/>
                <a:ext cx="2529265" cy="792000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3187472" y="2287784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3187472" y="292396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3187472" y="3786906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3187472" y="443820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3187472" y="504414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3187472" y="1636490"/>
                <a:ext cx="2529265" cy="328878"/>
              </a:xfrm>
              <a:prstGeom prst="rect">
                <a:avLst/>
              </a:prstGeom>
              <a:solidFill>
                <a:srgbClr val="B7DEE8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131907" y="2666959"/>
                <a:ext cx="2529265" cy="181588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900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131907" y="2601372"/>
                <a:ext cx="3317130" cy="198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ja-JP" altLang="en-US" sz="7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g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-11    6    0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h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-11    6    0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 err="1">
                    <a:solidFill>
                      <a:srgbClr val="000000"/>
                    </a:solidFill>
                  </a:rPr>
                  <a:t>i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 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-10    4    0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 j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-10    4    0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k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-10    4    0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l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3142417" y="1566199"/>
                <a:ext cx="3120465" cy="4216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ja-JP" altLang="en-US" sz="7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g  …</a:t>
                </a: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8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-11    6    0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h 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-11    6    0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 err="1">
                    <a:solidFill>
                      <a:srgbClr val="000000"/>
                    </a:solidFill>
                  </a:rPr>
                  <a:t>i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  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-10    4    0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j 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  -10    4    0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k …</a:t>
                </a:r>
              </a:p>
              <a:p>
                <a:pPr lvl="0"/>
                <a:endParaRPr lang="en-US" altLang="en-US" sz="6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l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6295237" y="1861294"/>
                <a:ext cx="2739108" cy="3769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g 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FF0000"/>
                    </a:solidFill>
                  </a:rPr>
                  <a:t>1    1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j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h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8000"/>
                    </a:solidFill>
                  </a:rPr>
                  <a:t>2    1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 k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-11    6    0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 err="1">
                    <a:solidFill>
                      <a:srgbClr val="000000"/>
                    </a:solidFill>
                  </a:rPr>
                  <a:t>i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  …</a:t>
                </a:r>
              </a:p>
              <a:p>
                <a:r>
                  <a:rPr lang="en-US" altLang="en-US" sz="700" dirty="0">
                    <a:solidFill>
                      <a:srgbClr val="000000"/>
                    </a:solidFill>
                  </a:rPr>
                  <a:t>-10    4    0    </a:t>
                </a:r>
                <a:r>
                  <a:rPr lang="en-US" altLang="en-US" sz="700" dirty="0">
                    <a:solidFill>
                      <a:srgbClr val="0000FF"/>
                    </a:solidFill>
                  </a:rPr>
                  <a:t>3    1    </a:t>
                </a:r>
                <a:r>
                  <a:rPr lang="en-US" altLang="en-US" sz="700" dirty="0">
                    <a:solidFill>
                      <a:srgbClr val="000000"/>
                    </a:solidFill>
                  </a:rPr>
                  <a:t>l …</a:t>
                </a:r>
              </a:p>
              <a:p>
                <a:pPr lvl="0"/>
                <a:r>
                  <a:rPr lang="en-US" altLang="en-US" sz="700" dirty="0">
                    <a:solidFill>
                      <a:srgbClr val="000000"/>
                    </a:solidFill>
                  </a:rPr>
                  <a:t>…</a:t>
                </a:r>
              </a:p>
              <a:p>
                <a:pPr lvl="0"/>
                <a:endParaRPr lang="en-US" altLang="en-US" sz="7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58" name="直線コネクタ 257"/>
              <p:cNvCxnSpPr>
                <a:stCxn id="253" idx="3"/>
              </p:cNvCxnSpPr>
              <p:nvPr/>
            </p:nvCxnSpPr>
            <p:spPr>
              <a:xfrm>
                <a:off x="5716737" y="1800929"/>
                <a:ext cx="578500" cy="486855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/>
              <p:cNvCxnSpPr>
                <a:stCxn id="250" idx="3"/>
              </p:cNvCxnSpPr>
              <p:nvPr/>
            </p:nvCxnSpPr>
            <p:spPr>
              <a:xfrm flipV="1">
                <a:off x="5716737" y="2287784"/>
                <a:ext cx="578500" cy="1663561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0" name="図形グループ 259"/>
              <p:cNvGrpSpPr/>
              <p:nvPr/>
            </p:nvGrpSpPr>
            <p:grpSpPr>
              <a:xfrm>
                <a:off x="2661172" y="1800929"/>
                <a:ext cx="526300" cy="3465011"/>
                <a:chOff x="2661172" y="1800929"/>
                <a:chExt cx="526300" cy="3465011"/>
              </a:xfrm>
            </p:grpSpPr>
            <p:cxnSp>
              <p:nvCxnSpPr>
                <p:cNvPr id="265" name="直線コネクタ 264"/>
                <p:cNvCxnSpPr>
                  <a:stCxn id="254" idx="3"/>
                  <a:endCxn id="253" idx="1"/>
                </p:cNvCxnSpPr>
                <p:nvPr/>
              </p:nvCxnSpPr>
              <p:spPr>
                <a:xfrm flipV="1">
                  <a:off x="2661172" y="1800929"/>
                  <a:ext cx="526300" cy="1773971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線コネクタ 265"/>
                <p:cNvCxnSpPr>
                  <a:stCxn id="254" idx="3"/>
                  <a:endCxn id="248" idx="1"/>
                </p:cNvCxnSpPr>
                <p:nvPr/>
              </p:nvCxnSpPr>
              <p:spPr>
                <a:xfrm flipV="1">
                  <a:off x="2661172" y="2452223"/>
                  <a:ext cx="526300" cy="1122677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線コネクタ 266"/>
                <p:cNvCxnSpPr>
                  <a:stCxn id="254" idx="3"/>
                  <a:endCxn id="249" idx="1"/>
                </p:cNvCxnSpPr>
                <p:nvPr/>
              </p:nvCxnSpPr>
              <p:spPr>
                <a:xfrm flipV="1">
                  <a:off x="2661172" y="3088399"/>
                  <a:ext cx="526300" cy="486501"/>
                </a:xfrm>
                <a:prstGeom prst="line">
                  <a:avLst/>
                </a:prstGeom>
                <a:ln w="127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8" name="図形グループ 267"/>
                <p:cNvGrpSpPr/>
                <p:nvPr/>
              </p:nvGrpSpPr>
              <p:grpSpPr>
                <a:xfrm flipV="1">
                  <a:off x="2661172" y="3491969"/>
                  <a:ext cx="526300" cy="1773971"/>
                  <a:chOff x="2813572" y="1953329"/>
                  <a:chExt cx="526300" cy="1773971"/>
                </a:xfrm>
              </p:grpSpPr>
              <p:cxnSp>
                <p:nvCxnSpPr>
                  <p:cNvPr id="269" name="直線コネクタ 268"/>
                  <p:cNvCxnSpPr/>
                  <p:nvPr/>
                </p:nvCxnSpPr>
                <p:spPr>
                  <a:xfrm flipV="1">
                    <a:off x="2813572" y="1953329"/>
                    <a:ext cx="526300" cy="1773971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直線コネクタ 269"/>
                  <p:cNvCxnSpPr/>
                  <p:nvPr/>
                </p:nvCxnSpPr>
                <p:spPr>
                  <a:xfrm flipV="1">
                    <a:off x="2813572" y="2604623"/>
                    <a:ext cx="526300" cy="1122677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直線コネクタ 270"/>
                  <p:cNvCxnSpPr/>
                  <p:nvPr/>
                </p:nvCxnSpPr>
                <p:spPr>
                  <a:xfrm flipV="1">
                    <a:off x="2813572" y="3240799"/>
                    <a:ext cx="526300" cy="486501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61" name="直線コネクタ 260"/>
              <p:cNvCxnSpPr>
                <a:stCxn id="248" idx="3"/>
                <a:endCxn id="245" idx="1"/>
              </p:cNvCxnSpPr>
              <p:nvPr/>
            </p:nvCxnSpPr>
            <p:spPr>
              <a:xfrm>
                <a:off x="5716737" y="2452223"/>
                <a:ext cx="578500" cy="116298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線コネクタ 261"/>
              <p:cNvCxnSpPr>
                <a:stCxn id="249" idx="3"/>
                <a:endCxn id="246" idx="1"/>
              </p:cNvCxnSpPr>
              <p:nvPr/>
            </p:nvCxnSpPr>
            <p:spPr>
              <a:xfrm>
                <a:off x="5716737" y="3088399"/>
                <a:ext cx="578500" cy="179044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線コネクタ 262"/>
              <p:cNvCxnSpPr>
                <a:stCxn id="251" idx="3"/>
                <a:endCxn id="245" idx="1"/>
              </p:cNvCxnSpPr>
              <p:nvPr/>
            </p:nvCxnSpPr>
            <p:spPr>
              <a:xfrm flipV="1">
                <a:off x="5716737" y="3615205"/>
                <a:ext cx="578500" cy="98743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コネクタ 263"/>
              <p:cNvCxnSpPr>
                <a:stCxn id="252" idx="3"/>
                <a:endCxn id="246" idx="1"/>
              </p:cNvCxnSpPr>
              <p:nvPr/>
            </p:nvCxnSpPr>
            <p:spPr>
              <a:xfrm flipV="1">
                <a:off x="5716737" y="4878841"/>
                <a:ext cx="578500" cy="32973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4" name="正方形/長方形 243"/>
            <p:cNvSpPr/>
            <p:nvPr/>
          </p:nvSpPr>
          <p:spPr>
            <a:xfrm>
              <a:off x="1687228" y="712482"/>
              <a:ext cx="3236665" cy="2052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276" name="正方形/長方形 275"/>
          <p:cNvSpPr/>
          <p:nvPr/>
        </p:nvSpPr>
        <p:spPr>
          <a:xfrm>
            <a:off x="3982683" y="16285"/>
            <a:ext cx="40076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Data Processing Model</a:t>
            </a:r>
            <a:endParaRPr lang="ja-JP" altLang="en-US" sz="3200" dirty="0"/>
          </a:p>
        </p:txBody>
      </p:sp>
      <p:sp>
        <p:nvSpPr>
          <p:cNvPr id="277" name="正方形/長方形 276"/>
          <p:cNvSpPr/>
          <p:nvPr/>
        </p:nvSpPr>
        <p:spPr>
          <a:xfrm>
            <a:off x="7361574" y="1546242"/>
            <a:ext cx="1414587" cy="461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-11    6    0    </a:t>
            </a:r>
            <a:r>
              <a:rPr lang="en-US" altLang="en-US" sz="700" dirty="0">
                <a:solidFill>
                  <a:srgbClr val="FF0000"/>
                </a:solidFill>
              </a:rPr>
              <a:t>1    1   </a:t>
            </a:r>
            <a:r>
              <a:rPr lang="en-US" altLang="en-US" sz="700" dirty="0">
                <a:solidFill>
                  <a:srgbClr val="000000"/>
                </a:solidFill>
              </a:rPr>
              <a:t>-0.000042 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-10    4    0    </a:t>
            </a:r>
            <a:r>
              <a:rPr lang="en-US" altLang="en-US" sz="700" dirty="0">
                <a:solidFill>
                  <a:srgbClr val="FF0000"/>
                </a:solidFill>
              </a:rPr>
              <a:t>1    1    </a:t>
            </a:r>
            <a:r>
              <a:rPr lang="en-US" altLang="en-US" sz="700" dirty="0">
                <a:solidFill>
                  <a:srgbClr val="000000"/>
                </a:solidFill>
              </a:rPr>
              <a:t>0.000024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-11    6    0    </a:t>
            </a:r>
            <a:r>
              <a:rPr lang="en-US" altLang="en-US" sz="700" dirty="0">
                <a:solidFill>
                  <a:srgbClr val="FF0000"/>
                </a:solidFill>
              </a:rPr>
              <a:t>1    1   </a:t>
            </a:r>
            <a:r>
              <a:rPr lang="en-US" altLang="en-US" sz="700" dirty="0">
                <a:solidFill>
                  <a:srgbClr val="000000"/>
                </a:solidFill>
              </a:rPr>
              <a:t>a 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-10    4    0    </a:t>
            </a:r>
            <a:r>
              <a:rPr lang="en-US" altLang="en-US" sz="700" dirty="0">
                <a:solidFill>
                  <a:srgbClr val="FF0000"/>
                </a:solidFill>
              </a:rPr>
              <a:t>1    1   </a:t>
            </a:r>
            <a:r>
              <a:rPr lang="en-US" altLang="en-US" sz="700" dirty="0">
                <a:solidFill>
                  <a:srgbClr val="000000"/>
                </a:solidFill>
              </a:rPr>
              <a:t>d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-11    6    0    </a:t>
            </a:r>
            <a:r>
              <a:rPr lang="en-US" altLang="en-US" sz="700" dirty="0">
                <a:solidFill>
                  <a:srgbClr val="FF0000"/>
                </a:solidFill>
              </a:rPr>
              <a:t>1    1   </a:t>
            </a:r>
            <a:r>
              <a:rPr lang="en-US" altLang="en-US" sz="700" dirty="0">
                <a:solidFill>
                  <a:srgbClr val="000000"/>
                </a:solidFill>
              </a:rPr>
              <a:t>g 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-10    4    0    </a:t>
            </a:r>
            <a:r>
              <a:rPr lang="en-US" altLang="en-US" sz="700" dirty="0">
                <a:solidFill>
                  <a:srgbClr val="FF0000"/>
                </a:solidFill>
              </a:rPr>
              <a:t>1    1    </a:t>
            </a:r>
            <a:r>
              <a:rPr lang="en-US" altLang="en-US" sz="700" dirty="0">
                <a:solidFill>
                  <a:srgbClr val="000000"/>
                </a:solidFill>
              </a:rPr>
              <a:t>j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-11    6    0    </a:t>
            </a:r>
            <a:r>
              <a:rPr lang="en-US" altLang="en-US" sz="700" dirty="0">
                <a:solidFill>
                  <a:srgbClr val="008000"/>
                </a:solidFill>
              </a:rPr>
              <a:t>2    1    </a:t>
            </a:r>
            <a:r>
              <a:rPr lang="en-US" altLang="en-US" sz="700" dirty="0">
                <a:solidFill>
                  <a:srgbClr val="000000"/>
                </a:solidFill>
              </a:rPr>
              <a:t>0.000036 …</a:t>
            </a: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-10    4    0    </a:t>
            </a:r>
            <a:r>
              <a:rPr lang="en-US" altLang="en-US" sz="700" dirty="0">
                <a:solidFill>
                  <a:srgbClr val="008000"/>
                </a:solidFill>
              </a:rPr>
              <a:t>2    1   </a:t>
            </a:r>
            <a:r>
              <a:rPr lang="en-US" altLang="en-US" sz="700" dirty="0">
                <a:solidFill>
                  <a:srgbClr val="000000"/>
                </a:solidFill>
              </a:rPr>
              <a:t>-0.000041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-11    6    0    </a:t>
            </a:r>
            <a:r>
              <a:rPr lang="en-US" altLang="en-US" sz="700" dirty="0">
                <a:solidFill>
                  <a:srgbClr val="008000"/>
                </a:solidFill>
              </a:rPr>
              <a:t>2    1    </a:t>
            </a:r>
            <a:r>
              <a:rPr lang="en-US" altLang="en-US" sz="700" dirty="0">
                <a:solidFill>
                  <a:srgbClr val="000000"/>
                </a:solidFill>
              </a:rPr>
              <a:t>b …</a:t>
            </a: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-10    4    0    </a:t>
            </a:r>
            <a:r>
              <a:rPr lang="en-US" altLang="en-US" sz="700" dirty="0">
                <a:solidFill>
                  <a:srgbClr val="008000"/>
                </a:solidFill>
              </a:rPr>
              <a:t>2    1    </a:t>
            </a:r>
            <a:r>
              <a:rPr lang="en-US" altLang="en-US" sz="700" dirty="0">
                <a:solidFill>
                  <a:srgbClr val="000000"/>
                </a:solidFill>
              </a:rPr>
              <a:t>e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-11    6    0    </a:t>
            </a:r>
            <a:r>
              <a:rPr lang="en-US" altLang="en-US" sz="700" dirty="0">
                <a:solidFill>
                  <a:srgbClr val="008000"/>
                </a:solidFill>
              </a:rPr>
              <a:t>2    1    </a:t>
            </a:r>
            <a:r>
              <a:rPr lang="en-US" altLang="en-US" sz="700" dirty="0">
                <a:solidFill>
                  <a:srgbClr val="000000"/>
                </a:solidFill>
              </a:rPr>
              <a:t>h …</a:t>
            </a: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-10    4    0    </a:t>
            </a:r>
            <a:r>
              <a:rPr lang="en-US" altLang="en-US" sz="700" dirty="0">
                <a:solidFill>
                  <a:srgbClr val="008000"/>
                </a:solidFill>
              </a:rPr>
              <a:t>2    1   </a:t>
            </a:r>
            <a:r>
              <a:rPr lang="en-US" altLang="en-US" sz="700" dirty="0">
                <a:solidFill>
                  <a:srgbClr val="000000"/>
                </a:solidFill>
              </a:rPr>
              <a:t> k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-11    6    0    </a:t>
            </a:r>
            <a:r>
              <a:rPr lang="en-US" altLang="en-US" sz="700" dirty="0">
                <a:solidFill>
                  <a:srgbClr val="0000FF"/>
                </a:solidFill>
              </a:rPr>
              <a:t>3    1    </a:t>
            </a:r>
            <a:r>
              <a:rPr lang="en-US" altLang="en-US" sz="700" dirty="0">
                <a:solidFill>
                  <a:srgbClr val="000000"/>
                </a:solidFill>
              </a:rPr>
              <a:t>0.000000 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-10    4    0    </a:t>
            </a:r>
            <a:r>
              <a:rPr lang="en-US" altLang="en-US" sz="700" dirty="0">
                <a:solidFill>
                  <a:srgbClr val="0000FF"/>
                </a:solidFill>
              </a:rPr>
              <a:t>3    1    </a:t>
            </a:r>
            <a:r>
              <a:rPr lang="en-US" altLang="en-US" sz="700" dirty="0">
                <a:solidFill>
                  <a:srgbClr val="000000"/>
                </a:solidFill>
              </a:rPr>
              <a:t>0.000050 …</a:t>
            </a: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-11    6    0    </a:t>
            </a:r>
            <a:r>
              <a:rPr lang="en-US" altLang="en-US" sz="700" dirty="0">
                <a:solidFill>
                  <a:srgbClr val="0000FF"/>
                </a:solidFill>
              </a:rPr>
              <a:t>3    1    </a:t>
            </a:r>
            <a:r>
              <a:rPr lang="en-US" altLang="en-US" sz="700" dirty="0">
                <a:solidFill>
                  <a:srgbClr val="000000"/>
                </a:solidFill>
              </a:rPr>
              <a:t>c 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-10    4    0    </a:t>
            </a:r>
            <a:r>
              <a:rPr lang="en-US" altLang="en-US" sz="700" dirty="0">
                <a:solidFill>
                  <a:srgbClr val="0000FF"/>
                </a:solidFill>
              </a:rPr>
              <a:t>3    1    </a:t>
            </a:r>
            <a:r>
              <a:rPr lang="en-US" altLang="en-US" sz="700" dirty="0">
                <a:solidFill>
                  <a:srgbClr val="000000"/>
                </a:solidFill>
              </a:rPr>
              <a:t>f …</a:t>
            </a: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-11    6    0    </a:t>
            </a:r>
            <a:r>
              <a:rPr lang="en-US" altLang="en-US" sz="700" dirty="0">
                <a:solidFill>
                  <a:srgbClr val="0000FF"/>
                </a:solidFill>
              </a:rPr>
              <a:t>3    1    </a:t>
            </a:r>
            <a:r>
              <a:rPr lang="en-US" altLang="en-US" sz="700" dirty="0" err="1">
                <a:solidFill>
                  <a:srgbClr val="000000"/>
                </a:solidFill>
              </a:rPr>
              <a:t>i</a:t>
            </a:r>
            <a:r>
              <a:rPr lang="en-US" altLang="en-US" sz="700" dirty="0">
                <a:solidFill>
                  <a:srgbClr val="000000"/>
                </a:solidFill>
              </a:rPr>
              <a:t>  …</a:t>
            </a:r>
          </a:p>
          <a:p>
            <a:r>
              <a:rPr lang="en-US" altLang="en-US" sz="700" dirty="0">
                <a:solidFill>
                  <a:srgbClr val="000000"/>
                </a:solidFill>
              </a:rPr>
              <a:t>-10    4    0    </a:t>
            </a:r>
            <a:r>
              <a:rPr lang="en-US" altLang="en-US" sz="700" dirty="0">
                <a:solidFill>
                  <a:srgbClr val="0000FF"/>
                </a:solidFill>
              </a:rPr>
              <a:t>3    1    </a:t>
            </a:r>
            <a:r>
              <a:rPr lang="en-US" altLang="en-US" sz="700" dirty="0">
                <a:solidFill>
                  <a:srgbClr val="000000"/>
                </a:solidFill>
              </a:rPr>
              <a:t>l …</a:t>
            </a:r>
          </a:p>
          <a:p>
            <a:pPr lvl="0"/>
            <a:r>
              <a:rPr lang="en-US" altLang="en-US" sz="700" dirty="0">
                <a:solidFill>
                  <a:srgbClr val="000000"/>
                </a:solidFill>
              </a:rPr>
              <a:t>…</a:t>
            </a:r>
          </a:p>
          <a:p>
            <a:pPr lvl="0"/>
            <a:endParaRPr lang="en-US" altLang="en-US" sz="700" dirty="0">
              <a:solidFill>
                <a:srgbClr val="000000"/>
              </a:solidFill>
            </a:endParaRPr>
          </a:p>
        </p:txBody>
      </p:sp>
      <p:cxnSp>
        <p:nvCxnSpPr>
          <p:cNvPr id="283" name="直線コネクタ 282"/>
          <p:cNvCxnSpPr>
            <a:stCxn id="64" idx="3"/>
            <a:endCxn id="280" idx="1"/>
          </p:cNvCxnSpPr>
          <p:nvPr/>
        </p:nvCxnSpPr>
        <p:spPr>
          <a:xfrm>
            <a:off x="6503487" y="1046199"/>
            <a:ext cx="858087" cy="111270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直線コネクタ 285"/>
          <p:cNvCxnSpPr>
            <a:stCxn id="217" idx="3"/>
            <a:endCxn id="280" idx="1"/>
          </p:cNvCxnSpPr>
          <p:nvPr/>
        </p:nvCxnSpPr>
        <p:spPr>
          <a:xfrm flipV="1">
            <a:off x="6503487" y="2158907"/>
            <a:ext cx="858087" cy="97106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直線コネクタ 289"/>
          <p:cNvCxnSpPr>
            <a:stCxn id="247" idx="3"/>
            <a:endCxn id="280" idx="1"/>
          </p:cNvCxnSpPr>
          <p:nvPr/>
        </p:nvCxnSpPr>
        <p:spPr>
          <a:xfrm flipV="1">
            <a:off x="6503487" y="2158908"/>
            <a:ext cx="858087" cy="30599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直線コネクタ 296"/>
          <p:cNvCxnSpPr>
            <a:stCxn id="62" idx="3"/>
            <a:endCxn id="281" idx="1"/>
          </p:cNvCxnSpPr>
          <p:nvPr/>
        </p:nvCxnSpPr>
        <p:spPr>
          <a:xfrm>
            <a:off x="6503487" y="1676549"/>
            <a:ext cx="858087" cy="208938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直線コネクタ 297"/>
          <p:cNvCxnSpPr>
            <a:stCxn id="215" idx="3"/>
            <a:endCxn id="281" idx="1"/>
          </p:cNvCxnSpPr>
          <p:nvPr/>
        </p:nvCxnSpPr>
        <p:spPr>
          <a:xfrm>
            <a:off x="6503487" y="3760323"/>
            <a:ext cx="858087" cy="561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直線コネクタ 298"/>
          <p:cNvCxnSpPr>
            <a:stCxn id="245" idx="3"/>
            <a:endCxn id="281" idx="1"/>
          </p:cNvCxnSpPr>
          <p:nvPr/>
        </p:nvCxnSpPr>
        <p:spPr>
          <a:xfrm flipV="1">
            <a:off x="6503487" y="3765938"/>
            <a:ext cx="858087" cy="20832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直線コネクタ 305"/>
          <p:cNvCxnSpPr>
            <a:stCxn id="63" idx="3"/>
            <a:endCxn id="282" idx="1"/>
          </p:cNvCxnSpPr>
          <p:nvPr/>
        </p:nvCxnSpPr>
        <p:spPr>
          <a:xfrm>
            <a:off x="6503487" y="2285282"/>
            <a:ext cx="858087" cy="307441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直線コネクタ 306"/>
          <p:cNvCxnSpPr>
            <a:stCxn id="216" idx="3"/>
            <a:endCxn id="282" idx="1"/>
          </p:cNvCxnSpPr>
          <p:nvPr/>
        </p:nvCxnSpPr>
        <p:spPr>
          <a:xfrm>
            <a:off x="6503487" y="4369056"/>
            <a:ext cx="858087" cy="99064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直線コネクタ 307"/>
          <p:cNvCxnSpPr>
            <a:stCxn id="246" idx="3"/>
            <a:endCxn id="282" idx="1"/>
          </p:cNvCxnSpPr>
          <p:nvPr/>
        </p:nvCxnSpPr>
        <p:spPr>
          <a:xfrm flipV="1">
            <a:off x="6503487" y="5359698"/>
            <a:ext cx="858087" cy="109822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3" name="図 322"/>
          <p:cNvPicPr>
            <a:picLocks noChangeAspect="1"/>
          </p:cNvPicPr>
          <p:nvPr/>
        </p:nvPicPr>
        <p:blipFill rotWithShape="1">
          <a:blip r:embed="rId3"/>
          <a:srcRect t="26877"/>
          <a:stretch/>
        </p:blipFill>
        <p:spPr>
          <a:xfrm>
            <a:off x="9146860" y="2364882"/>
            <a:ext cx="1382889" cy="917938"/>
          </a:xfrm>
          <a:prstGeom prst="rect">
            <a:avLst/>
          </a:prstGeom>
        </p:spPr>
      </p:pic>
      <p:pic>
        <p:nvPicPr>
          <p:cNvPr id="322" name="図 3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086" y="1575099"/>
            <a:ext cx="1134861" cy="1038834"/>
          </a:xfrm>
          <a:prstGeom prst="rect">
            <a:avLst/>
          </a:prstGeom>
        </p:spPr>
      </p:pic>
      <p:sp>
        <p:nvSpPr>
          <p:cNvPr id="324" name="正方形/長方形 323"/>
          <p:cNvSpPr/>
          <p:nvPr/>
        </p:nvSpPr>
        <p:spPr>
          <a:xfrm>
            <a:off x="7785029" y="6050605"/>
            <a:ext cx="2557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Tools and Infrastructure :</a:t>
            </a:r>
          </a:p>
          <a:p>
            <a:r>
              <a:rPr lang="en-US" altLang="ja-JP" dirty="0" err="1"/>
              <a:t>Odysssey</a:t>
            </a:r>
            <a:r>
              <a:rPr lang="en-US" altLang="ja-JP" dirty="0"/>
              <a:t>, Spark, MPI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646987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1522</Words>
  <Application>Microsoft Macintosh PowerPoint</Application>
  <PresentationFormat>Widescreen</PresentationFormat>
  <Paragraphs>391</Paragraphs>
  <Slides>14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Calibri</vt:lpstr>
      <vt:lpstr>Wingdings</vt:lpstr>
      <vt:lpstr>ホワイト</vt:lpstr>
      <vt:lpstr>A Transition Metal Dichalcogenide Interlayer Coupling Database</vt:lpstr>
      <vt:lpstr>Overview</vt:lpstr>
      <vt:lpstr>2d Materials: Transition Metal Dichalcogenides</vt:lpstr>
      <vt:lpstr>PowerPoint Presentation</vt:lpstr>
      <vt:lpstr>Orbital-Orbital Interactions: Wannier Functions</vt:lpstr>
      <vt:lpstr>Overview</vt:lpstr>
      <vt:lpstr>PowerPoint Presentation</vt:lpstr>
      <vt:lpstr>PowerPoint Presentation</vt:lpstr>
      <vt:lpstr>PowerPoint Presentation</vt:lpstr>
      <vt:lpstr>Overview</vt:lpstr>
      <vt:lpstr>PowerPoint Presentation</vt:lpstr>
      <vt:lpstr>Outlook: Analysis and Learning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Muramoto Eri</dc:creator>
  <cp:lastModifiedBy>Torrisi, Steven</cp:lastModifiedBy>
  <cp:revision>60</cp:revision>
  <dcterms:created xsi:type="dcterms:W3CDTF">2018-04-01T22:52:30Z</dcterms:created>
  <dcterms:modified xsi:type="dcterms:W3CDTF">2018-04-03T17:58:18Z</dcterms:modified>
</cp:coreProperties>
</file>